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24" r:id="rId2"/>
    <p:sldId id="309" r:id="rId3"/>
    <p:sldId id="327" r:id="rId4"/>
    <p:sldId id="328" r:id="rId5"/>
    <p:sldId id="330" r:id="rId6"/>
    <p:sldId id="331" r:id="rId7"/>
    <p:sldId id="333" r:id="rId8"/>
    <p:sldId id="334" r:id="rId9"/>
    <p:sldId id="335" r:id="rId10"/>
    <p:sldId id="336" r:id="rId11"/>
    <p:sldId id="338" r:id="rId12"/>
    <p:sldId id="337" r:id="rId13"/>
    <p:sldId id="339" r:id="rId14"/>
    <p:sldId id="340" r:id="rId15"/>
    <p:sldId id="341" r:id="rId16"/>
    <p:sldId id="342" r:id="rId17"/>
    <p:sldId id="343" r:id="rId18"/>
    <p:sldId id="344" r:id="rId19"/>
    <p:sldId id="345" r:id="rId20"/>
    <p:sldId id="346" r:id="rId21"/>
    <p:sldId id="347" r:id="rId22"/>
    <p:sldId id="348" r:id="rId23"/>
    <p:sldId id="349" r:id="rId24"/>
    <p:sldId id="350" r:id="rId25"/>
    <p:sldId id="352" r:id="rId26"/>
    <p:sldId id="351" r:id="rId27"/>
    <p:sldId id="354" r:id="rId28"/>
    <p:sldId id="353" r:id="rId29"/>
    <p:sldId id="332" r:id="rId30"/>
    <p:sldId id="325" r:id="rId31"/>
  </p:sldIdLst>
  <p:sldSz cx="9144000" cy="5143500" type="screen16x9"/>
  <p:notesSz cx="6858000" cy="9144000"/>
  <p:defaultTextStyle>
    <a:defPPr>
      <a:defRPr lang="zh-CN"/>
    </a:defPPr>
    <a:lvl1pPr marL="0" algn="l" defTabSz="689823" rtl="0" eaLnBrk="1" latinLnBrk="0" hangingPunct="1">
      <a:defRPr sz="1358" kern="1200">
        <a:solidFill>
          <a:schemeClr val="tx1"/>
        </a:solidFill>
        <a:latin typeface="+mn-lt"/>
        <a:ea typeface="+mn-ea"/>
        <a:cs typeface="+mn-cs"/>
      </a:defRPr>
    </a:lvl1pPr>
    <a:lvl2pPr marL="344912" algn="l" defTabSz="689823" rtl="0" eaLnBrk="1" latinLnBrk="0" hangingPunct="1">
      <a:defRPr sz="1358" kern="1200">
        <a:solidFill>
          <a:schemeClr val="tx1"/>
        </a:solidFill>
        <a:latin typeface="+mn-lt"/>
        <a:ea typeface="+mn-ea"/>
        <a:cs typeface="+mn-cs"/>
      </a:defRPr>
    </a:lvl2pPr>
    <a:lvl3pPr marL="689823" algn="l" defTabSz="689823" rtl="0" eaLnBrk="1" latinLnBrk="0" hangingPunct="1">
      <a:defRPr sz="1358" kern="1200">
        <a:solidFill>
          <a:schemeClr val="tx1"/>
        </a:solidFill>
        <a:latin typeface="+mn-lt"/>
        <a:ea typeface="+mn-ea"/>
        <a:cs typeface="+mn-cs"/>
      </a:defRPr>
    </a:lvl3pPr>
    <a:lvl4pPr marL="1034735" algn="l" defTabSz="689823" rtl="0" eaLnBrk="1" latinLnBrk="0" hangingPunct="1">
      <a:defRPr sz="1358" kern="1200">
        <a:solidFill>
          <a:schemeClr val="tx1"/>
        </a:solidFill>
        <a:latin typeface="+mn-lt"/>
        <a:ea typeface="+mn-ea"/>
        <a:cs typeface="+mn-cs"/>
      </a:defRPr>
    </a:lvl4pPr>
    <a:lvl5pPr marL="1379647" algn="l" defTabSz="689823" rtl="0" eaLnBrk="1" latinLnBrk="0" hangingPunct="1">
      <a:defRPr sz="1358" kern="1200">
        <a:solidFill>
          <a:schemeClr val="tx1"/>
        </a:solidFill>
        <a:latin typeface="+mn-lt"/>
        <a:ea typeface="+mn-ea"/>
        <a:cs typeface="+mn-cs"/>
      </a:defRPr>
    </a:lvl5pPr>
    <a:lvl6pPr marL="1724558" algn="l" defTabSz="689823" rtl="0" eaLnBrk="1" latinLnBrk="0" hangingPunct="1">
      <a:defRPr sz="1358" kern="1200">
        <a:solidFill>
          <a:schemeClr val="tx1"/>
        </a:solidFill>
        <a:latin typeface="+mn-lt"/>
        <a:ea typeface="+mn-ea"/>
        <a:cs typeface="+mn-cs"/>
      </a:defRPr>
    </a:lvl6pPr>
    <a:lvl7pPr marL="2069470" algn="l" defTabSz="689823" rtl="0" eaLnBrk="1" latinLnBrk="0" hangingPunct="1">
      <a:defRPr sz="1358" kern="1200">
        <a:solidFill>
          <a:schemeClr val="tx1"/>
        </a:solidFill>
        <a:latin typeface="+mn-lt"/>
        <a:ea typeface="+mn-ea"/>
        <a:cs typeface="+mn-cs"/>
      </a:defRPr>
    </a:lvl7pPr>
    <a:lvl8pPr marL="2414382" algn="l" defTabSz="689823" rtl="0" eaLnBrk="1" latinLnBrk="0" hangingPunct="1">
      <a:defRPr sz="1358" kern="1200">
        <a:solidFill>
          <a:schemeClr val="tx1"/>
        </a:solidFill>
        <a:latin typeface="+mn-lt"/>
        <a:ea typeface="+mn-ea"/>
        <a:cs typeface="+mn-cs"/>
      </a:defRPr>
    </a:lvl8pPr>
    <a:lvl9pPr marL="2759293" algn="l" defTabSz="689823" rtl="0" eaLnBrk="1" latinLnBrk="0" hangingPunct="1">
      <a:defRPr sz="13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70C0"/>
    <a:srgbClr val="C7C7C7"/>
    <a:srgbClr val="FD3F03"/>
    <a:srgbClr val="DC3602"/>
    <a:srgbClr val="FD5A27"/>
    <a:srgbClr val="595959"/>
    <a:srgbClr val="852001"/>
    <a:srgbClr val="1A242E"/>
    <a:srgbClr val="344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98"/>
    <p:restoredTop sz="50000" autoAdjust="0"/>
  </p:normalViewPr>
  <p:slideViewPr>
    <p:cSldViewPr showGuides="1">
      <p:cViewPr>
        <p:scale>
          <a:sx n="100" d="100"/>
          <a:sy n="100" d="100"/>
        </p:scale>
        <p:origin x="528" y="7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CC86F-6A5A-FD48-9D90-14E61FBCF72E}"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ED2EC954-7A9A-DE41-B81F-B1453C1ACE4F}">
      <dgm:prSet phldrT="[文本]"/>
      <dgm:spPr/>
      <dgm:t>
        <a:bodyPr/>
        <a:lstStyle/>
        <a:p>
          <a:r>
            <a:rPr lang="zh-CN" altLang="en-US" dirty="0" smtClean="0"/>
            <a:t>兜哥</a:t>
          </a:r>
          <a:endParaRPr lang="zh-CN" altLang="en-US" dirty="0"/>
        </a:p>
      </dgm:t>
    </dgm:pt>
    <dgm:pt modelId="{4ACB0C38-DA6D-6449-8C64-C9456242333B}" type="parTrans" cxnId="{D2B16A9E-72D5-7349-890D-9F2A73B62E5B}">
      <dgm:prSet/>
      <dgm:spPr/>
      <dgm:t>
        <a:bodyPr/>
        <a:lstStyle/>
        <a:p>
          <a:endParaRPr lang="zh-CN" altLang="en-US"/>
        </a:p>
      </dgm:t>
    </dgm:pt>
    <dgm:pt modelId="{722BD45E-FEB4-DF48-9503-A8CE39494F1A}" type="sibTrans" cxnId="{D2B16A9E-72D5-7349-890D-9F2A73B62E5B}">
      <dgm:prSet/>
      <dgm:spPr/>
      <dgm:t>
        <a:bodyPr/>
        <a:lstStyle/>
        <a:p>
          <a:endParaRPr lang="zh-CN" altLang="en-US"/>
        </a:p>
      </dgm:t>
    </dgm:pt>
    <dgm:pt modelId="{875BAC66-9DEF-6241-BAF2-77A37BE792E8}">
      <dgm:prSet phldrT="[文本]" custT="1"/>
      <dgm:spPr/>
      <dgm:t>
        <a:bodyPr/>
        <a:lstStyle/>
        <a:p>
          <a:r>
            <a:rPr lang="zh-CN" altLang="en-US" sz="1200" dirty="0" smtClean="0">
              <a:solidFill>
                <a:schemeClr val="bg1"/>
              </a:solidFill>
            </a:rPr>
            <a:t>百度</a:t>
          </a:r>
          <a:r>
            <a:rPr lang="en-US" altLang="zh-CN" sz="1200" dirty="0" smtClean="0">
              <a:solidFill>
                <a:schemeClr val="bg1"/>
              </a:solidFill>
            </a:rPr>
            <a:t>WEB</a:t>
          </a:r>
          <a:r>
            <a:rPr lang="zh-CN" altLang="en-US" sz="1200" dirty="0" smtClean="0">
              <a:solidFill>
                <a:schemeClr val="bg1"/>
              </a:solidFill>
            </a:rPr>
            <a:t>防护产品负责人</a:t>
          </a:r>
          <a:endParaRPr lang="zh-CN" altLang="en-US" sz="1200" dirty="0">
            <a:solidFill>
              <a:schemeClr val="bg1"/>
            </a:solidFill>
          </a:endParaRPr>
        </a:p>
      </dgm:t>
    </dgm:pt>
    <dgm:pt modelId="{5F60D538-264C-6644-92B1-936F440DEE17}" type="parTrans" cxnId="{96DB54B8-AAD6-E94A-A918-70848B846CCE}">
      <dgm:prSet/>
      <dgm:spPr/>
      <dgm:t>
        <a:bodyPr/>
        <a:lstStyle/>
        <a:p>
          <a:endParaRPr lang="zh-CN" altLang="en-US"/>
        </a:p>
      </dgm:t>
    </dgm:pt>
    <dgm:pt modelId="{9C8B641D-4C54-0747-A5B4-61924C6CC6BD}" type="sibTrans" cxnId="{96DB54B8-AAD6-E94A-A918-70848B846CCE}">
      <dgm:prSet/>
      <dgm:spPr/>
      <dgm:t>
        <a:bodyPr/>
        <a:lstStyle/>
        <a:p>
          <a:endParaRPr lang="zh-CN" altLang="en-US"/>
        </a:p>
      </dgm:t>
    </dgm:pt>
    <dgm:pt modelId="{D36DB43B-0E26-E744-BB6D-121112CEAABD}">
      <dgm:prSet phldrT="[文本]" custT="1"/>
      <dgm:spPr/>
      <dgm:t>
        <a:bodyPr/>
        <a:lstStyle/>
        <a:p>
          <a:r>
            <a:rPr lang="en-US" altLang="zh-CN" sz="1200" dirty="0" err="1" smtClean="0">
              <a:solidFill>
                <a:schemeClr val="bg1"/>
              </a:solidFill>
            </a:rPr>
            <a:t>Freebuf</a:t>
          </a:r>
          <a:r>
            <a:rPr lang="zh-CN" altLang="en-US" sz="1200" dirty="0" smtClean="0">
              <a:solidFill>
                <a:schemeClr val="bg1"/>
              </a:solidFill>
            </a:rPr>
            <a:t>专栏作家</a:t>
          </a:r>
          <a:endParaRPr lang="zh-CN" altLang="en-US" sz="1200" dirty="0">
            <a:solidFill>
              <a:schemeClr val="bg1"/>
            </a:solidFill>
          </a:endParaRPr>
        </a:p>
      </dgm:t>
    </dgm:pt>
    <dgm:pt modelId="{96C8BA9D-F23E-E64E-819E-EBA8227C76BD}" type="parTrans" cxnId="{EE059A51-411B-0E41-B225-23C03073F3B5}">
      <dgm:prSet/>
      <dgm:spPr/>
      <dgm:t>
        <a:bodyPr/>
        <a:lstStyle/>
        <a:p>
          <a:endParaRPr lang="zh-CN" altLang="en-US"/>
        </a:p>
      </dgm:t>
    </dgm:pt>
    <dgm:pt modelId="{C6162050-557A-0845-98B0-B114ECA6AFF2}" type="sibTrans" cxnId="{EE059A51-411B-0E41-B225-23C03073F3B5}">
      <dgm:prSet/>
      <dgm:spPr/>
      <dgm:t>
        <a:bodyPr/>
        <a:lstStyle/>
        <a:p>
          <a:endParaRPr lang="zh-CN" altLang="en-US"/>
        </a:p>
      </dgm:t>
    </dgm:pt>
    <dgm:pt modelId="{CCD8682C-A5BE-D245-B5D4-462C529965CC}">
      <dgm:prSet phldrT="[文本]"/>
      <dgm:spPr/>
      <dgm:t>
        <a:bodyPr/>
        <a:lstStyle/>
        <a:p>
          <a:r>
            <a:rPr lang="zh-CN" altLang="en-US" dirty="0" smtClean="0">
              <a:solidFill>
                <a:schemeClr val="bg1"/>
              </a:solidFill>
            </a:rPr>
            <a:t>黑产对抗</a:t>
          </a:r>
          <a:endParaRPr lang="zh-CN" altLang="en-US" dirty="0">
            <a:solidFill>
              <a:schemeClr val="bg1"/>
            </a:solidFill>
          </a:endParaRPr>
        </a:p>
      </dgm:t>
    </dgm:pt>
    <dgm:pt modelId="{BCABB701-271E-C04E-902B-173C346D5DA5}" type="parTrans" cxnId="{6BBE96F7-78BA-2740-BE49-5685F0CB6896}">
      <dgm:prSet/>
      <dgm:spPr/>
      <dgm:t>
        <a:bodyPr/>
        <a:lstStyle/>
        <a:p>
          <a:endParaRPr lang="zh-CN" altLang="en-US"/>
        </a:p>
      </dgm:t>
    </dgm:pt>
    <dgm:pt modelId="{66D2D34A-64A6-3244-8EE3-D0644816411D}" type="sibTrans" cxnId="{6BBE96F7-78BA-2740-BE49-5685F0CB6896}">
      <dgm:prSet/>
      <dgm:spPr/>
      <dgm:t>
        <a:bodyPr/>
        <a:lstStyle/>
        <a:p>
          <a:endParaRPr lang="zh-CN" altLang="en-US"/>
        </a:p>
      </dgm:t>
    </dgm:pt>
    <dgm:pt modelId="{18FF4FBC-EEF8-3B46-BFC7-BFCD64BEE38F}">
      <dgm:prSet phldrT="[文本]"/>
      <dgm:spPr/>
      <dgm:t>
        <a:bodyPr/>
        <a:lstStyle/>
        <a:p>
          <a:r>
            <a:rPr lang="en-US" altLang="zh-CN" dirty="0" smtClean="0">
              <a:solidFill>
                <a:schemeClr val="bg1"/>
              </a:solidFill>
            </a:rPr>
            <a:t>DDoS</a:t>
          </a:r>
          <a:endParaRPr lang="zh-CN" altLang="en-US" dirty="0">
            <a:solidFill>
              <a:schemeClr val="bg1"/>
            </a:solidFill>
          </a:endParaRPr>
        </a:p>
      </dgm:t>
    </dgm:pt>
    <dgm:pt modelId="{9837D00F-FE18-E24F-A216-E6644A726AA6}" type="parTrans" cxnId="{C0891525-F454-4340-877A-5D8C69C463F9}">
      <dgm:prSet/>
      <dgm:spPr/>
      <dgm:t>
        <a:bodyPr/>
        <a:lstStyle/>
        <a:p>
          <a:endParaRPr lang="zh-CN" altLang="en-US"/>
        </a:p>
      </dgm:t>
    </dgm:pt>
    <dgm:pt modelId="{E88A3FDC-0C36-F347-887F-C9BF278032D4}" type="sibTrans" cxnId="{C0891525-F454-4340-877A-5D8C69C463F9}">
      <dgm:prSet/>
      <dgm:spPr/>
      <dgm:t>
        <a:bodyPr/>
        <a:lstStyle/>
        <a:p>
          <a:endParaRPr lang="zh-CN" altLang="en-US"/>
        </a:p>
      </dgm:t>
    </dgm:pt>
    <dgm:pt modelId="{676F6463-7DF4-7B42-B17C-BAD4894727B0}">
      <dgm:prSet phldrT="[文本]"/>
      <dgm:spPr/>
      <dgm:t>
        <a:bodyPr/>
        <a:lstStyle/>
        <a:p>
          <a:r>
            <a:rPr lang="en-US" altLang="zh-CN" dirty="0" smtClean="0">
              <a:solidFill>
                <a:schemeClr val="bg1"/>
              </a:solidFill>
            </a:rPr>
            <a:t>WAF</a:t>
          </a:r>
          <a:endParaRPr lang="zh-CN" altLang="en-US" dirty="0">
            <a:solidFill>
              <a:schemeClr val="bg1"/>
            </a:solidFill>
          </a:endParaRPr>
        </a:p>
      </dgm:t>
    </dgm:pt>
    <dgm:pt modelId="{353E93C2-A850-274C-ACF3-952A9D23EE03}" type="parTrans" cxnId="{45EF1EAF-73E6-584F-82BB-5932E4788E9A}">
      <dgm:prSet/>
      <dgm:spPr/>
      <dgm:t>
        <a:bodyPr/>
        <a:lstStyle/>
        <a:p>
          <a:endParaRPr lang="zh-CN" altLang="en-US"/>
        </a:p>
      </dgm:t>
    </dgm:pt>
    <dgm:pt modelId="{F4F8269F-281E-0D47-BBF9-76A87C05E666}" type="sibTrans" cxnId="{45EF1EAF-73E6-584F-82BB-5932E4788E9A}">
      <dgm:prSet/>
      <dgm:spPr/>
      <dgm:t>
        <a:bodyPr/>
        <a:lstStyle/>
        <a:p>
          <a:endParaRPr lang="zh-CN" altLang="en-US"/>
        </a:p>
      </dgm:t>
    </dgm:pt>
    <dgm:pt modelId="{B5CE08F7-D91C-1641-A901-E8FCCC5A242E}">
      <dgm:prSet phldrT="[文本]"/>
      <dgm:spPr/>
      <dgm:t>
        <a:bodyPr/>
        <a:lstStyle/>
        <a:p>
          <a:r>
            <a:rPr lang="zh-CN" altLang="en-US" dirty="0" smtClean="0">
              <a:solidFill>
                <a:schemeClr val="bg1"/>
              </a:solidFill>
            </a:rPr>
            <a:t>威胁感知</a:t>
          </a:r>
          <a:endParaRPr lang="zh-CN" altLang="en-US" dirty="0">
            <a:solidFill>
              <a:schemeClr val="bg1"/>
            </a:solidFill>
          </a:endParaRPr>
        </a:p>
      </dgm:t>
    </dgm:pt>
    <dgm:pt modelId="{507A839C-8E4D-A041-8349-E21D74FBA0E2}" type="parTrans" cxnId="{FE8F8163-5FBD-5E4C-983A-AE8ACF2965B8}">
      <dgm:prSet/>
      <dgm:spPr/>
      <dgm:t>
        <a:bodyPr/>
        <a:lstStyle/>
        <a:p>
          <a:endParaRPr lang="zh-CN" altLang="en-US"/>
        </a:p>
      </dgm:t>
    </dgm:pt>
    <dgm:pt modelId="{A4B48262-EBAC-EB48-914D-EEAC5913CFED}" type="sibTrans" cxnId="{FE8F8163-5FBD-5E4C-983A-AE8ACF2965B8}">
      <dgm:prSet/>
      <dgm:spPr/>
      <dgm:t>
        <a:bodyPr/>
        <a:lstStyle/>
        <a:p>
          <a:endParaRPr lang="zh-CN" altLang="en-US"/>
        </a:p>
      </dgm:t>
    </dgm:pt>
    <dgm:pt modelId="{EB430118-51EE-6241-B529-05893BD06000}">
      <dgm:prSet phldrT="[文本]"/>
      <dgm:spPr/>
      <dgm:t>
        <a:bodyPr/>
        <a:lstStyle/>
        <a:p>
          <a:r>
            <a:rPr lang="en-US" altLang="zh-CN" dirty="0" smtClean="0">
              <a:solidFill>
                <a:schemeClr val="bg1"/>
              </a:solidFill>
            </a:rPr>
            <a:t>WEB</a:t>
          </a:r>
          <a:r>
            <a:rPr lang="zh-CN" altLang="en-US" dirty="0" smtClean="0">
              <a:solidFill>
                <a:schemeClr val="bg1"/>
              </a:solidFill>
            </a:rPr>
            <a:t>安全对抗</a:t>
          </a:r>
          <a:endParaRPr lang="zh-CN" altLang="en-US" dirty="0">
            <a:solidFill>
              <a:schemeClr val="bg1"/>
            </a:solidFill>
          </a:endParaRPr>
        </a:p>
      </dgm:t>
    </dgm:pt>
    <dgm:pt modelId="{49AFA143-F3EE-5140-8337-18908CC14041}" type="parTrans" cxnId="{AA1B0C48-809D-6741-A60A-85F027D6D768}">
      <dgm:prSet/>
      <dgm:spPr/>
      <dgm:t>
        <a:bodyPr/>
        <a:lstStyle/>
        <a:p>
          <a:endParaRPr lang="zh-CN" altLang="en-US"/>
        </a:p>
      </dgm:t>
    </dgm:pt>
    <dgm:pt modelId="{FCA2A914-F049-7344-A2ED-07297F2E6459}" type="sibTrans" cxnId="{AA1B0C48-809D-6741-A60A-85F027D6D768}">
      <dgm:prSet/>
      <dgm:spPr/>
      <dgm:t>
        <a:bodyPr/>
        <a:lstStyle/>
        <a:p>
          <a:endParaRPr lang="zh-CN" altLang="en-US"/>
        </a:p>
      </dgm:t>
    </dgm:pt>
    <dgm:pt modelId="{10EFB0FC-0BDC-2546-9F4E-10BD458617DE}">
      <dgm:prSet phldrT="[文本]"/>
      <dgm:spPr/>
      <dgm:t>
        <a:bodyPr/>
        <a:lstStyle/>
        <a:p>
          <a:r>
            <a:rPr lang="zh-CN" altLang="en-US" dirty="0" smtClean="0">
              <a:solidFill>
                <a:schemeClr val="bg1"/>
              </a:solidFill>
            </a:rPr>
            <a:t>僵尸网络</a:t>
          </a:r>
          <a:endParaRPr lang="zh-CN" altLang="en-US" dirty="0">
            <a:solidFill>
              <a:schemeClr val="bg1"/>
            </a:solidFill>
          </a:endParaRPr>
        </a:p>
      </dgm:t>
    </dgm:pt>
    <dgm:pt modelId="{25DCB142-618E-6841-B63F-C5CECD6FBEA6}" type="parTrans" cxnId="{DB5CD731-8973-5745-BED2-A68ED67ABC16}">
      <dgm:prSet/>
      <dgm:spPr/>
      <dgm:t>
        <a:bodyPr/>
        <a:lstStyle/>
        <a:p>
          <a:endParaRPr lang="zh-CN" altLang="en-US"/>
        </a:p>
      </dgm:t>
    </dgm:pt>
    <dgm:pt modelId="{95594B3E-07B3-FB42-BC15-C87143E1B743}" type="sibTrans" cxnId="{DB5CD731-8973-5745-BED2-A68ED67ABC16}">
      <dgm:prSet/>
      <dgm:spPr/>
      <dgm:t>
        <a:bodyPr/>
        <a:lstStyle/>
        <a:p>
          <a:endParaRPr lang="zh-CN" altLang="en-US"/>
        </a:p>
      </dgm:t>
    </dgm:pt>
    <dgm:pt modelId="{F4536206-0474-4D4E-8036-90D306897A12}">
      <dgm:prSet phldrT="[文本]"/>
      <dgm:spPr/>
      <dgm:t>
        <a:bodyPr/>
        <a:lstStyle/>
        <a:p>
          <a:r>
            <a:rPr lang="zh-CN" altLang="en-US" dirty="0" smtClean="0">
              <a:solidFill>
                <a:schemeClr val="bg1"/>
              </a:solidFill>
            </a:rPr>
            <a:t>机器学习</a:t>
          </a:r>
          <a:endParaRPr lang="zh-CN" altLang="en-US" dirty="0">
            <a:solidFill>
              <a:schemeClr val="bg1"/>
            </a:solidFill>
          </a:endParaRPr>
        </a:p>
      </dgm:t>
    </dgm:pt>
    <dgm:pt modelId="{DF8A137A-FB95-1D47-B2C2-2C9D222E9C72}" type="parTrans" cxnId="{9E4E79D1-BB79-2341-BFFC-BFD00841085D}">
      <dgm:prSet/>
      <dgm:spPr/>
      <dgm:t>
        <a:bodyPr/>
        <a:lstStyle/>
        <a:p>
          <a:endParaRPr lang="zh-CN" altLang="en-US"/>
        </a:p>
      </dgm:t>
    </dgm:pt>
    <dgm:pt modelId="{24957082-892D-C84F-A8EA-BF118E9126C7}" type="sibTrans" cxnId="{9E4E79D1-BB79-2341-BFFC-BFD00841085D}">
      <dgm:prSet/>
      <dgm:spPr/>
      <dgm:t>
        <a:bodyPr/>
        <a:lstStyle/>
        <a:p>
          <a:endParaRPr lang="zh-CN" altLang="en-US"/>
        </a:p>
      </dgm:t>
    </dgm:pt>
    <dgm:pt modelId="{04E820C5-D0A4-924B-9189-FEC2E1DC803D}">
      <dgm:prSet phldrT="[文本]"/>
      <dgm:spPr/>
      <dgm:t>
        <a:bodyPr/>
        <a:lstStyle/>
        <a:p>
          <a:r>
            <a:rPr lang="zh-CN" altLang="en-US" dirty="0" smtClean="0">
              <a:solidFill>
                <a:schemeClr val="bg1"/>
              </a:solidFill>
            </a:rPr>
            <a:t>沙箱</a:t>
          </a:r>
          <a:endParaRPr lang="zh-CN" altLang="en-US" dirty="0">
            <a:solidFill>
              <a:schemeClr val="bg1"/>
            </a:solidFill>
          </a:endParaRPr>
        </a:p>
      </dgm:t>
    </dgm:pt>
    <dgm:pt modelId="{73E264A7-DD82-6B40-AB9E-B73D532D5A2F}" type="parTrans" cxnId="{3601DD58-26BE-1745-B3A2-BFD5C6414969}">
      <dgm:prSet/>
      <dgm:spPr/>
      <dgm:t>
        <a:bodyPr/>
        <a:lstStyle/>
        <a:p>
          <a:endParaRPr lang="zh-CN" altLang="en-US"/>
        </a:p>
      </dgm:t>
    </dgm:pt>
    <dgm:pt modelId="{6D62AD3E-56B9-BD4F-B9C0-8DA762557CBA}" type="sibTrans" cxnId="{3601DD58-26BE-1745-B3A2-BFD5C6414969}">
      <dgm:prSet/>
      <dgm:spPr/>
      <dgm:t>
        <a:bodyPr/>
        <a:lstStyle/>
        <a:p>
          <a:endParaRPr lang="zh-CN" altLang="en-US"/>
        </a:p>
      </dgm:t>
    </dgm:pt>
    <dgm:pt modelId="{DE882AF7-AF7E-A44B-99B0-DF6D1B33C379}">
      <dgm:prSet phldrT="[文本]" custT="1"/>
      <dgm:spPr/>
      <dgm:t>
        <a:bodyPr/>
        <a:lstStyle/>
        <a:p>
          <a:r>
            <a:rPr lang="en-US" altLang="zh-CN" sz="1200" dirty="0" smtClean="0">
              <a:solidFill>
                <a:schemeClr val="bg1"/>
              </a:solidFill>
            </a:rPr>
            <a:t>《Web</a:t>
          </a:r>
          <a:r>
            <a:rPr lang="zh-CN" altLang="en-US" sz="1200" dirty="0" smtClean="0">
              <a:solidFill>
                <a:schemeClr val="bg1"/>
              </a:solidFill>
            </a:rPr>
            <a:t>安全之机器学习入门</a:t>
          </a:r>
          <a:r>
            <a:rPr lang="en-US" altLang="zh-CN" sz="1200" dirty="0" smtClean="0">
              <a:solidFill>
                <a:schemeClr val="bg1"/>
              </a:solidFill>
            </a:rPr>
            <a:t>》</a:t>
          </a:r>
          <a:r>
            <a:rPr lang="zh-CN" altLang="en-US" sz="1200" dirty="0" smtClean="0">
              <a:solidFill>
                <a:schemeClr val="bg1"/>
              </a:solidFill>
            </a:rPr>
            <a:t>作者</a:t>
          </a:r>
          <a:endParaRPr lang="zh-CN" altLang="en-US" sz="1200" dirty="0">
            <a:solidFill>
              <a:schemeClr val="bg1"/>
            </a:solidFill>
          </a:endParaRPr>
        </a:p>
      </dgm:t>
    </dgm:pt>
    <dgm:pt modelId="{4AD5AB31-0510-B748-821E-F4AC2DE442F0}" type="parTrans" cxnId="{4AF361BF-A5FB-6C48-A007-E13B9BD97AB1}">
      <dgm:prSet/>
      <dgm:spPr/>
      <dgm:t>
        <a:bodyPr/>
        <a:lstStyle/>
        <a:p>
          <a:endParaRPr lang="zh-CN" altLang="en-US"/>
        </a:p>
      </dgm:t>
    </dgm:pt>
    <dgm:pt modelId="{C9855A6A-90FD-4E4F-B54D-14EEF64EAEB4}" type="sibTrans" cxnId="{4AF361BF-A5FB-6C48-A007-E13B9BD97AB1}">
      <dgm:prSet/>
      <dgm:spPr/>
      <dgm:t>
        <a:bodyPr/>
        <a:lstStyle/>
        <a:p>
          <a:endParaRPr lang="zh-CN" altLang="en-US"/>
        </a:p>
      </dgm:t>
    </dgm:pt>
    <dgm:pt modelId="{58D06EAE-E200-7C4E-BC91-90DBE13E97AF}" type="pres">
      <dgm:prSet presAssocID="{02ACC86F-6A5A-FD48-9D90-14E61FBCF72E}" presName="Name0" presStyleCnt="0">
        <dgm:presLayoutVars>
          <dgm:chMax/>
          <dgm:chPref/>
          <dgm:dir/>
          <dgm:animLvl val="lvl"/>
        </dgm:presLayoutVars>
      </dgm:prSet>
      <dgm:spPr/>
      <dgm:t>
        <a:bodyPr/>
        <a:lstStyle/>
        <a:p>
          <a:endParaRPr lang="zh-CN" altLang="en-US"/>
        </a:p>
      </dgm:t>
    </dgm:pt>
    <dgm:pt modelId="{19E041BF-5253-5341-9B2A-B6F743C98874}" type="pres">
      <dgm:prSet presAssocID="{ED2EC954-7A9A-DE41-B81F-B1453C1ACE4F}" presName="composite" presStyleCnt="0"/>
      <dgm:spPr/>
    </dgm:pt>
    <dgm:pt modelId="{8D4CE65B-028B-1A42-8B3B-1559FD6EB23B}" type="pres">
      <dgm:prSet presAssocID="{ED2EC954-7A9A-DE41-B81F-B1453C1ACE4F}" presName="Parent1" presStyleLbl="node1" presStyleIdx="0" presStyleCnt="6">
        <dgm:presLayoutVars>
          <dgm:chMax val="1"/>
          <dgm:chPref val="1"/>
          <dgm:bulletEnabled val="1"/>
        </dgm:presLayoutVars>
      </dgm:prSet>
      <dgm:spPr/>
      <dgm:t>
        <a:bodyPr/>
        <a:lstStyle/>
        <a:p>
          <a:endParaRPr lang="zh-CN" altLang="en-US"/>
        </a:p>
      </dgm:t>
    </dgm:pt>
    <dgm:pt modelId="{0519674F-9338-A64A-ADD5-D0D34090D18A}" type="pres">
      <dgm:prSet presAssocID="{ED2EC954-7A9A-DE41-B81F-B1453C1ACE4F}" presName="Childtext1" presStyleLbl="revTx" presStyleIdx="0" presStyleCnt="3">
        <dgm:presLayoutVars>
          <dgm:chMax val="0"/>
          <dgm:chPref val="0"/>
          <dgm:bulletEnabled val="1"/>
        </dgm:presLayoutVars>
      </dgm:prSet>
      <dgm:spPr/>
      <dgm:t>
        <a:bodyPr/>
        <a:lstStyle/>
        <a:p>
          <a:endParaRPr lang="zh-CN" altLang="en-US"/>
        </a:p>
      </dgm:t>
    </dgm:pt>
    <dgm:pt modelId="{7FD7AA14-6EF6-9D4C-8D2D-0477B1EE6DA0}" type="pres">
      <dgm:prSet presAssocID="{ED2EC954-7A9A-DE41-B81F-B1453C1ACE4F}" presName="BalanceSpacing" presStyleCnt="0"/>
      <dgm:spPr/>
    </dgm:pt>
    <dgm:pt modelId="{316F806D-2C42-6A4B-B91D-3F2CBA4B8B96}" type="pres">
      <dgm:prSet presAssocID="{ED2EC954-7A9A-DE41-B81F-B1453C1ACE4F}" presName="BalanceSpacing1" presStyleCnt="0"/>
      <dgm:spPr/>
    </dgm:pt>
    <dgm:pt modelId="{D2D366C2-3496-F94D-B0DC-07F4C2830B3A}" type="pres">
      <dgm:prSet presAssocID="{722BD45E-FEB4-DF48-9503-A8CE39494F1A}" presName="Accent1Text" presStyleLbl="node1" presStyleIdx="1" presStyleCnt="6"/>
      <dgm:spPr/>
      <dgm:t>
        <a:bodyPr/>
        <a:lstStyle/>
        <a:p>
          <a:endParaRPr lang="zh-CN" altLang="en-US"/>
        </a:p>
      </dgm:t>
    </dgm:pt>
    <dgm:pt modelId="{F724E762-746C-1247-8C22-4DC4794C36B4}" type="pres">
      <dgm:prSet presAssocID="{722BD45E-FEB4-DF48-9503-A8CE39494F1A}" presName="spaceBetweenRectangles" presStyleCnt="0"/>
      <dgm:spPr/>
    </dgm:pt>
    <dgm:pt modelId="{F6BC0E62-8579-6948-B623-4F4CFEBA473D}" type="pres">
      <dgm:prSet presAssocID="{EB430118-51EE-6241-B529-05893BD06000}" presName="composite" presStyleCnt="0"/>
      <dgm:spPr/>
    </dgm:pt>
    <dgm:pt modelId="{004299AD-52CE-B849-8E48-BABED49E1E4E}" type="pres">
      <dgm:prSet presAssocID="{EB430118-51EE-6241-B529-05893BD06000}" presName="Parent1" presStyleLbl="node1" presStyleIdx="2" presStyleCnt="6">
        <dgm:presLayoutVars>
          <dgm:chMax val="1"/>
          <dgm:chPref val="1"/>
          <dgm:bulletEnabled val="1"/>
        </dgm:presLayoutVars>
      </dgm:prSet>
      <dgm:spPr/>
      <dgm:t>
        <a:bodyPr/>
        <a:lstStyle/>
        <a:p>
          <a:endParaRPr lang="zh-CN" altLang="en-US"/>
        </a:p>
      </dgm:t>
    </dgm:pt>
    <dgm:pt modelId="{3130BBE1-E169-0443-9D86-0793E64BD816}" type="pres">
      <dgm:prSet presAssocID="{EB430118-51EE-6241-B529-05893BD06000}" presName="Childtext1" presStyleLbl="revTx" presStyleIdx="1" presStyleCnt="3">
        <dgm:presLayoutVars>
          <dgm:chMax val="0"/>
          <dgm:chPref val="0"/>
          <dgm:bulletEnabled val="1"/>
        </dgm:presLayoutVars>
      </dgm:prSet>
      <dgm:spPr/>
      <dgm:t>
        <a:bodyPr/>
        <a:lstStyle/>
        <a:p>
          <a:endParaRPr lang="zh-CN" altLang="en-US"/>
        </a:p>
      </dgm:t>
    </dgm:pt>
    <dgm:pt modelId="{C0DDB568-7DB9-FA4C-8318-AD075F433670}" type="pres">
      <dgm:prSet presAssocID="{EB430118-51EE-6241-B529-05893BD06000}" presName="BalanceSpacing" presStyleCnt="0"/>
      <dgm:spPr/>
    </dgm:pt>
    <dgm:pt modelId="{F8BF2F65-8D89-424E-BA9F-E7E1738CBC24}" type="pres">
      <dgm:prSet presAssocID="{EB430118-51EE-6241-B529-05893BD06000}" presName="BalanceSpacing1" presStyleCnt="0"/>
      <dgm:spPr/>
    </dgm:pt>
    <dgm:pt modelId="{D7B9DC2E-37B8-8C4E-9DF3-3CCB32E61BFA}" type="pres">
      <dgm:prSet presAssocID="{FCA2A914-F049-7344-A2ED-07297F2E6459}" presName="Accent1Text" presStyleLbl="node1" presStyleIdx="3" presStyleCnt="6"/>
      <dgm:spPr/>
      <dgm:t>
        <a:bodyPr/>
        <a:lstStyle/>
        <a:p>
          <a:endParaRPr lang="zh-CN" altLang="en-US"/>
        </a:p>
      </dgm:t>
    </dgm:pt>
    <dgm:pt modelId="{621FF712-3866-4B40-9082-89501FADAAF4}" type="pres">
      <dgm:prSet presAssocID="{FCA2A914-F049-7344-A2ED-07297F2E6459}" presName="spaceBetweenRectangles" presStyleCnt="0"/>
      <dgm:spPr/>
    </dgm:pt>
    <dgm:pt modelId="{25F66357-759C-874E-B450-2284A43D2F9B}" type="pres">
      <dgm:prSet presAssocID="{CCD8682C-A5BE-D245-B5D4-462C529965CC}" presName="composite" presStyleCnt="0"/>
      <dgm:spPr/>
    </dgm:pt>
    <dgm:pt modelId="{F11A2AE2-FCFA-3347-B3DC-A08BE7EDD283}" type="pres">
      <dgm:prSet presAssocID="{CCD8682C-A5BE-D245-B5D4-462C529965CC}" presName="Parent1" presStyleLbl="node1" presStyleIdx="4" presStyleCnt="6">
        <dgm:presLayoutVars>
          <dgm:chMax val="1"/>
          <dgm:chPref val="1"/>
          <dgm:bulletEnabled val="1"/>
        </dgm:presLayoutVars>
      </dgm:prSet>
      <dgm:spPr/>
      <dgm:t>
        <a:bodyPr/>
        <a:lstStyle/>
        <a:p>
          <a:endParaRPr lang="zh-CN" altLang="en-US"/>
        </a:p>
      </dgm:t>
    </dgm:pt>
    <dgm:pt modelId="{632D8B6C-026D-B648-BB4F-CE156482685F}" type="pres">
      <dgm:prSet presAssocID="{CCD8682C-A5BE-D245-B5D4-462C529965CC}" presName="Childtext1" presStyleLbl="revTx" presStyleIdx="2" presStyleCnt="3">
        <dgm:presLayoutVars>
          <dgm:chMax val="0"/>
          <dgm:chPref val="0"/>
          <dgm:bulletEnabled val="1"/>
        </dgm:presLayoutVars>
      </dgm:prSet>
      <dgm:spPr/>
      <dgm:t>
        <a:bodyPr/>
        <a:lstStyle/>
        <a:p>
          <a:endParaRPr lang="zh-CN" altLang="en-US"/>
        </a:p>
      </dgm:t>
    </dgm:pt>
    <dgm:pt modelId="{73220143-B1E2-C14F-B05F-3AA2C60A4823}" type="pres">
      <dgm:prSet presAssocID="{CCD8682C-A5BE-D245-B5D4-462C529965CC}" presName="BalanceSpacing" presStyleCnt="0"/>
      <dgm:spPr/>
    </dgm:pt>
    <dgm:pt modelId="{694D1C38-2187-BA46-95F7-F996609F49F0}" type="pres">
      <dgm:prSet presAssocID="{CCD8682C-A5BE-D245-B5D4-462C529965CC}" presName="BalanceSpacing1" presStyleCnt="0"/>
      <dgm:spPr/>
    </dgm:pt>
    <dgm:pt modelId="{3CB4293D-3D8D-354A-8338-B73DF5DEE4BF}" type="pres">
      <dgm:prSet presAssocID="{66D2D34A-64A6-3244-8EE3-D0644816411D}" presName="Accent1Text" presStyleLbl="node1" presStyleIdx="5" presStyleCnt="6"/>
      <dgm:spPr/>
      <dgm:t>
        <a:bodyPr/>
        <a:lstStyle/>
        <a:p>
          <a:endParaRPr lang="zh-CN" altLang="en-US"/>
        </a:p>
      </dgm:t>
    </dgm:pt>
  </dgm:ptLst>
  <dgm:cxnLst>
    <dgm:cxn modelId="{EE059A51-411B-0E41-B225-23C03073F3B5}" srcId="{ED2EC954-7A9A-DE41-B81F-B1453C1ACE4F}" destId="{D36DB43B-0E26-E744-BB6D-121112CEAABD}" srcOrd="1" destOrd="0" parTransId="{96C8BA9D-F23E-E64E-819E-EBA8227C76BD}" sibTransId="{C6162050-557A-0845-98B0-B114ECA6AFF2}"/>
    <dgm:cxn modelId="{994C16FA-8361-C040-B1CD-80F1961C05A7}" type="presOf" srcId="{722BD45E-FEB4-DF48-9503-A8CE39494F1A}" destId="{D2D366C2-3496-F94D-B0DC-07F4C2830B3A}" srcOrd="0" destOrd="0" presId="urn:microsoft.com/office/officeart/2008/layout/AlternatingHexagons"/>
    <dgm:cxn modelId="{FE8F8163-5FBD-5E4C-983A-AE8ACF2965B8}" srcId="{CCD8682C-A5BE-D245-B5D4-462C529965CC}" destId="{B5CE08F7-D91C-1641-A901-E8FCCC5A242E}" srcOrd="2" destOrd="0" parTransId="{507A839C-8E4D-A041-8349-E21D74FBA0E2}" sibTransId="{A4B48262-EBAC-EB48-914D-EEAC5913CFED}"/>
    <dgm:cxn modelId="{5CC41F85-9E6E-9242-9142-10616B5AADF7}" type="presOf" srcId="{D36DB43B-0E26-E744-BB6D-121112CEAABD}" destId="{0519674F-9338-A64A-ADD5-D0D34090D18A}" srcOrd="0" destOrd="1" presId="urn:microsoft.com/office/officeart/2008/layout/AlternatingHexagons"/>
    <dgm:cxn modelId="{45EF1EAF-73E6-584F-82BB-5932E4788E9A}" srcId="{CCD8682C-A5BE-D245-B5D4-462C529965CC}" destId="{676F6463-7DF4-7B42-B17C-BAD4894727B0}" srcOrd="1" destOrd="0" parTransId="{353E93C2-A850-274C-ACF3-952A9D23EE03}" sibTransId="{F4F8269F-281E-0D47-BBF9-76A87C05E666}"/>
    <dgm:cxn modelId="{4AF361BF-A5FB-6C48-A007-E13B9BD97AB1}" srcId="{ED2EC954-7A9A-DE41-B81F-B1453C1ACE4F}" destId="{DE882AF7-AF7E-A44B-99B0-DF6D1B33C379}" srcOrd="2" destOrd="0" parTransId="{4AD5AB31-0510-B748-821E-F4AC2DE442F0}" sibTransId="{C9855A6A-90FD-4E4F-B54D-14EEF64EAEB4}"/>
    <dgm:cxn modelId="{3601DD58-26BE-1745-B3A2-BFD5C6414969}" srcId="{EB430118-51EE-6241-B529-05893BD06000}" destId="{04E820C5-D0A4-924B-9189-FEC2E1DC803D}" srcOrd="2" destOrd="0" parTransId="{73E264A7-DD82-6B40-AB9E-B73D532D5A2F}" sibTransId="{6D62AD3E-56B9-BD4F-B9C0-8DA762557CBA}"/>
    <dgm:cxn modelId="{96DB54B8-AAD6-E94A-A918-70848B846CCE}" srcId="{ED2EC954-7A9A-DE41-B81F-B1453C1ACE4F}" destId="{875BAC66-9DEF-6241-BAF2-77A37BE792E8}" srcOrd="0" destOrd="0" parTransId="{5F60D538-264C-6644-92B1-936F440DEE17}" sibTransId="{9C8B641D-4C54-0747-A5B4-61924C6CC6BD}"/>
    <dgm:cxn modelId="{AA1B0C48-809D-6741-A60A-85F027D6D768}" srcId="{02ACC86F-6A5A-FD48-9D90-14E61FBCF72E}" destId="{EB430118-51EE-6241-B529-05893BD06000}" srcOrd="1" destOrd="0" parTransId="{49AFA143-F3EE-5140-8337-18908CC14041}" sibTransId="{FCA2A914-F049-7344-A2ED-07297F2E6459}"/>
    <dgm:cxn modelId="{47CEBF00-878A-8240-AAA6-D420625C4D79}" type="presOf" srcId="{FCA2A914-F049-7344-A2ED-07297F2E6459}" destId="{D7B9DC2E-37B8-8C4E-9DF3-3CCB32E61BFA}" srcOrd="0" destOrd="0" presId="urn:microsoft.com/office/officeart/2008/layout/AlternatingHexagons"/>
    <dgm:cxn modelId="{D2B16A9E-72D5-7349-890D-9F2A73B62E5B}" srcId="{02ACC86F-6A5A-FD48-9D90-14E61FBCF72E}" destId="{ED2EC954-7A9A-DE41-B81F-B1453C1ACE4F}" srcOrd="0" destOrd="0" parTransId="{4ACB0C38-DA6D-6449-8C64-C9456242333B}" sibTransId="{722BD45E-FEB4-DF48-9503-A8CE39494F1A}"/>
    <dgm:cxn modelId="{B1E74AA6-40E6-BD4B-9342-2AFCD14E94FD}" type="presOf" srcId="{18FF4FBC-EEF8-3B46-BFC7-BFCD64BEE38F}" destId="{632D8B6C-026D-B648-BB4F-CE156482685F}" srcOrd="0" destOrd="0" presId="urn:microsoft.com/office/officeart/2008/layout/AlternatingHexagons"/>
    <dgm:cxn modelId="{9E4E79D1-BB79-2341-BFFC-BFD00841085D}" srcId="{EB430118-51EE-6241-B529-05893BD06000}" destId="{F4536206-0474-4D4E-8036-90D306897A12}" srcOrd="1" destOrd="0" parTransId="{DF8A137A-FB95-1D47-B2C2-2C9D222E9C72}" sibTransId="{24957082-892D-C84F-A8EA-BF118E9126C7}"/>
    <dgm:cxn modelId="{FFB05B7B-D005-3644-89CF-D934E1221AC5}" type="presOf" srcId="{02ACC86F-6A5A-FD48-9D90-14E61FBCF72E}" destId="{58D06EAE-E200-7C4E-BC91-90DBE13E97AF}" srcOrd="0" destOrd="0" presId="urn:microsoft.com/office/officeart/2008/layout/AlternatingHexagons"/>
    <dgm:cxn modelId="{DBD759C4-DE24-AB47-B340-A5A854BFD268}" type="presOf" srcId="{F4536206-0474-4D4E-8036-90D306897A12}" destId="{3130BBE1-E169-0443-9D86-0793E64BD816}" srcOrd="0" destOrd="1" presId="urn:microsoft.com/office/officeart/2008/layout/AlternatingHexagons"/>
    <dgm:cxn modelId="{7CAB2D40-AFF0-7447-8BFA-AE6A953D4DB4}" type="presOf" srcId="{04E820C5-D0A4-924B-9189-FEC2E1DC803D}" destId="{3130BBE1-E169-0443-9D86-0793E64BD816}" srcOrd="0" destOrd="2" presId="urn:microsoft.com/office/officeart/2008/layout/AlternatingHexagons"/>
    <dgm:cxn modelId="{DB5CD731-8973-5745-BED2-A68ED67ABC16}" srcId="{EB430118-51EE-6241-B529-05893BD06000}" destId="{10EFB0FC-0BDC-2546-9F4E-10BD458617DE}" srcOrd="0" destOrd="0" parTransId="{25DCB142-618E-6841-B63F-C5CECD6FBEA6}" sibTransId="{95594B3E-07B3-FB42-BC15-C87143E1B743}"/>
    <dgm:cxn modelId="{CF166833-2983-8B47-BD9B-074FE6792E9E}" type="presOf" srcId="{DE882AF7-AF7E-A44B-99B0-DF6D1B33C379}" destId="{0519674F-9338-A64A-ADD5-D0D34090D18A}" srcOrd="0" destOrd="2" presId="urn:microsoft.com/office/officeart/2008/layout/AlternatingHexagons"/>
    <dgm:cxn modelId="{5F0B3836-7CEB-B646-B0F5-E95D7FF4F333}" type="presOf" srcId="{676F6463-7DF4-7B42-B17C-BAD4894727B0}" destId="{632D8B6C-026D-B648-BB4F-CE156482685F}" srcOrd="0" destOrd="1" presId="urn:microsoft.com/office/officeart/2008/layout/AlternatingHexagons"/>
    <dgm:cxn modelId="{6BBE96F7-78BA-2740-BE49-5685F0CB6896}" srcId="{02ACC86F-6A5A-FD48-9D90-14E61FBCF72E}" destId="{CCD8682C-A5BE-D245-B5D4-462C529965CC}" srcOrd="2" destOrd="0" parTransId="{BCABB701-271E-C04E-902B-173C346D5DA5}" sibTransId="{66D2D34A-64A6-3244-8EE3-D0644816411D}"/>
    <dgm:cxn modelId="{F51139AA-F86B-B442-85A7-6715FF81DCF4}" type="presOf" srcId="{875BAC66-9DEF-6241-BAF2-77A37BE792E8}" destId="{0519674F-9338-A64A-ADD5-D0D34090D18A}" srcOrd="0" destOrd="0" presId="urn:microsoft.com/office/officeart/2008/layout/AlternatingHexagons"/>
    <dgm:cxn modelId="{1C028826-A50B-2F47-97A1-9E1E4865075E}" type="presOf" srcId="{ED2EC954-7A9A-DE41-B81F-B1453C1ACE4F}" destId="{8D4CE65B-028B-1A42-8B3B-1559FD6EB23B}" srcOrd="0" destOrd="0" presId="urn:microsoft.com/office/officeart/2008/layout/AlternatingHexagons"/>
    <dgm:cxn modelId="{CD8E54FB-798F-D04C-9E4F-D7F93075DC32}" type="presOf" srcId="{EB430118-51EE-6241-B529-05893BD06000}" destId="{004299AD-52CE-B849-8E48-BABED49E1E4E}" srcOrd="0" destOrd="0" presId="urn:microsoft.com/office/officeart/2008/layout/AlternatingHexagons"/>
    <dgm:cxn modelId="{C0891525-F454-4340-877A-5D8C69C463F9}" srcId="{CCD8682C-A5BE-D245-B5D4-462C529965CC}" destId="{18FF4FBC-EEF8-3B46-BFC7-BFCD64BEE38F}" srcOrd="0" destOrd="0" parTransId="{9837D00F-FE18-E24F-A216-E6644A726AA6}" sibTransId="{E88A3FDC-0C36-F347-887F-C9BF278032D4}"/>
    <dgm:cxn modelId="{C1BCD6BD-9786-E740-A386-4231B045E340}" type="presOf" srcId="{10EFB0FC-0BDC-2546-9F4E-10BD458617DE}" destId="{3130BBE1-E169-0443-9D86-0793E64BD816}" srcOrd="0" destOrd="0" presId="urn:microsoft.com/office/officeart/2008/layout/AlternatingHexagons"/>
    <dgm:cxn modelId="{E3E4CA23-EA08-3F43-BF89-74DFC759F3EE}" type="presOf" srcId="{66D2D34A-64A6-3244-8EE3-D0644816411D}" destId="{3CB4293D-3D8D-354A-8338-B73DF5DEE4BF}" srcOrd="0" destOrd="0" presId="urn:microsoft.com/office/officeart/2008/layout/AlternatingHexagons"/>
    <dgm:cxn modelId="{5AC7221C-3CB8-FA49-8B25-D2211C559123}" type="presOf" srcId="{B5CE08F7-D91C-1641-A901-E8FCCC5A242E}" destId="{632D8B6C-026D-B648-BB4F-CE156482685F}" srcOrd="0" destOrd="2" presId="urn:microsoft.com/office/officeart/2008/layout/AlternatingHexagons"/>
    <dgm:cxn modelId="{CFB9A1FB-0E21-E848-9918-48FB9A9116BC}" type="presOf" srcId="{CCD8682C-A5BE-D245-B5D4-462C529965CC}" destId="{F11A2AE2-FCFA-3347-B3DC-A08BE7EDD283}" srcOrd="0" destOrd="0" presId="urn:microsoft.com/office/officeart/2008/layout/AlternatingHexagons"/>
    <dgm:cxn modelId="{15C3044C-D07E-0646-ABED-D7EEC977EFB9}" type="presParOf" srcId="{58D06EAE-E200-7C4E-BC91-90DBE13E97AF}" destId="{19E041BF-5253-5341-9B2A-B6F743C98874}" srcOrd="0" destOrd="0" presId="urn:microsoft.com/office/officeart/2008/layout/AlternatingHexagons"/>
    <dgm:cxn modelId="{02F2F55D-47D4-E546-AC71-7F944CA4EB01}" type="presParOf" srcId="{19E041BF-5253-5341-9B2A-B6F743C98874}" destId="{8D4CE65B-028B-1A42-8B3B-1559FD6EB23B}" srcOrd="0" destOrd="0" presId="urn:microsoft.com/office/officeart/2008/layout/AlternatingHexagons"/>
    <dgm:cxn modelId="{1B496725-C8ED-A141-AA7A-1A230F30AC58}" type="presParOf" srcId="{19E041BF-5253-5341-9B2A-B6F743C98874}" destId="{0519674F-9338-A64A-ADD5-D0D34090D18A}" srcOrd="1" destOrd="0" presId="urn:microsoft.com/office/officeart/2008/layout/AlternatingHexagons"/>
    <dgm:cxn modelId="{04419E26-4642-F140-9222-408A26EE8CDA}" type="presParOf" srcId="{19E041BF-5253-5341-9B2A-B6F743C98874}" destId="{7FD7AA14-6EF6-9D4C-8D2D-0477B1EE6DA0}" srcOrd="2" destOrd="0" presId="urn:microsoft.com/office/officeart/2008/layout/AlternatingHexagons"/>
    <dgm:cxn modelId="{B341AF94-B21B-174B-AA18-235695363986}" type="presParOf" srcId="{19E041BF-5253-5341-9B2A-B6F743C98874}" destId="{316F806D-2C42-6A4B-B91D-3F2CBA4B8B96}" srcOrd="3" destOrd="0" presId="urn:microsoft.com/office/officeart/2008/layout/AlternatingHexagons"/>
    <dgm:cxn modelId="{03236F54-1CD6-3C4A-A1D3-0A0D4D2F6B0C}" type="presParOf" srcId="{19E041BF-5253-5341-9B2A-B6F743C98874}" destId="{D2D366C2-3496-F94D-B0DC-07F4C2830B3A}" srcOrd="4" destOrd="0" presId="urn:microsoft.com/office/officeart/2008/layout/AlternatingHexagons"/>
    <dgm:cxn modelId="{84279346-D992-024D-92D5-EA93568E5034}" type="presParOf" srcId="{58D06EAE-E200-7C4E-BC91-90DBE13E97AF}" destId="{F724E762-746C-1247-8C22-4DC4794C36B4}" srcOrd="1" destOrd="0" presId="urn:microsoft.com/office/officeart/2008/layout/AlternatingHexagons"/>
    <dgm:cxn modelId="{6FEA0F76-FE3D-AB46-8B56-A7080429693C}" type="presParOf" srcId="{58D06EAE-E200-7C4E-BC91-90DBE13E97AF}" destId="{F6BC0E62-8579-6948-B623-4F4CFEBA473D}" srcOrd="2" destOrd="0" presId="urn:microsoft.com/office/officeart/2008/layout/AlternatingHexagons"/>
    <dgm:cxn modelId="{642E477A-DE50-B340-AA34-CF848C70D42E}" type="presParOf" srcId="{F6BC0E62-8579-6948-B623-4F4CFEBA473D}" destId="{004299AD-52CE-B849-8E48-BABED49E1E4E}" srcOrd="0" destOrd="0" presId="urn:microsoft.com/office/officeart/2008/layout/AlternatingHexagons"/>
    <dgm:cxn modelId="{FACA319B-068F-8D4B-9470-CE573208458D}" type="presParOf" srcId="{F6BC0E62-8579-6948-B623-4F4CFEBA473D}" destId="{3130BBE1-E169-0443-9D86-0793E64BD816}" srcOrd="1" destOrd="0" presId="urn:microsoft.com/office/officeart/2008/layout/AlternatingHexagons"/>
    <dgm:cxn modelId="{DF556FBD-6901-5A47-98DC-47CEE9147845}" type="presParOf" srcId="{F6BC0E62-8579-6948-B623-4F4CFEBA473D}" destId="{C0DDB568-7DB9-FA4C-8318-AD075F433670}" srcOrd="2" destOrd="0" presId="urn:microsoft.com/office/officeart/2008/layout/AlternatingHexagons"/>
    <dgm:cxn modelId="{7A62FF07-A36B-7248-A149-1F261FF5EDB1}" type="presParOf" srcId="{F6BC0E62-8579-6948-B623-4F4CFEBA473D}" destId="{F8BF2F65-8D89-424E-BA9F-E7E1738CBC24}" srcOrd="3" destOrd="0" presId="urn:microsoft.com/office/officeart/2008/layout/AlternatingHexagons"/>
    <dgm:cxn modelId="{C1BC2263-48DB-6D43-8D23-A759A16EAE40}" type="presParOf" srcId="{F6BC0E62-8579-6948-B623-4F4CFEBA473D}" destId="{D7B9DC2E-37B8-8C4E-9DF3-3CCB32E61BFA}" srcOrd="4" destOrd="0" presId="urn:microsoft.com/office/officeart/2008/layout/AlternatingHexagons"/>
    <dgm:cxn modelId="{1DFD4850-F531-3D48-AA3D-B7EA4F029340}" type="presParOf" srcId="{58D06EAE-E200-7C4E-BC91-90DBE13E97AF}" destId="{621FF712-3866-4B40-9082-89501FADAAF4}" srcOrd="3" destOrd="0" presId="urn:microsoft.com/office/officeart/2008/layout/AlternatingHexagons"/>
    <dgm:cxn modelId="{4056F395-F6F0-4F4A-90BC-C88656E1EDBB}" type="presParOf" srcId="{58D06EAE-E200-7C4E-BC91-90DBE13E97AF}" destId="{25F66357-759C-874E-B450-2284A43D2F9B}" srcOrd="4" destOrd="0" presId="urn:microsoft.com/office/officeart/2008/layout/AlternatingHexagons"/>
    <dgm:cxn modelId="{2AADCCAB-224A-5B4B-81F6-A48B864B8A4B}" type="presParOf" srcId="{25F66357-759C-874E-B450-2284A43D2F9B}" destId="{F11A2AE2-FCFA-3347-B3DC-A08BE7EDD283}" srcOrd="0" destOrd="0" presId="urn:microsoft.com/office/officeart/2008/layout/AlternatingHexagons"/>
    <dgm:cxn modelId="{A769B964-E7D0-474E-AEF9-F7E0253C444C}" type="presParOf" srcId="{25F66357-759C-874E-B450-2284A43D2F9B}" destId="{632D8B6C-026D-B648-BB4F-CE156482685F}" srcOrd="1" destOrd="0" presId="urn:microsoft.com/office/officeart/2008/layout/AlternatingHexagons"/>
    <dgm:cxn modelId="{B95EED9D-7ED2-B84F-B635-C0AE7C7C4C2F}" type="presParOf" srcId="{25F66357-759C-874E-B450-2284A43D2F9B}" destId="{73220143-B1E2-C14F-B05F-3AA2C60A4823}" srcOrd="2" destOrd="0" presId="urn:microsoft.com/office/officeart/2008/layout/AlternatingHexagons"/>
    <dgm:cxn modelId="{17E951BB-D25D-4B45-9B26-E600C89901FF}" type="presParOf" srcId="{25F66357-759C-874E-B450-2284A43D2F9B}" destId="{694D1C38-2187-BA46-95F7-F996609F49F0}" srcOrd="3" destOrd="0" presId="urn:microsoft.com/office/officeart/2008/layout/AlternatingHexagons"/>
    <dgm:cxn modelId="{FA937B15-11FA-714D-B28E-CDB59A31BD99}" type="presParOf" srcId="{25F66357-759C-874E-B450-2284A43D2F9B}" destId="{3CB4293D-3D8D-354A-8338-B73DF5DEE4BF}"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650156-19BC-8E4E-BC0F-717B411A9A5F}" type="doc">
      <dgm:prSet loTypeId="urn:microsoft.com/office/officeart/2005/8/layout/arrow2" loCatId="" qsTypeId="urn:microsoft.com/office/officeart/2005/8/quickstyle/simple4" qsCatId="simple" csTypeId="urn:microsoft.com/office/officeart/2005/8/colors/accent1_2" csCatId="accent1" phldr="1"/>
      <dgm:spPr/>
    </dgm:pt>
    <dgm:pt modelId="{AF91705E-2E49-9A44-AECD-26C52D841D94}">
      <dgm:prSet phldrT="[文本]"/>
      <dgm:spPr/>
      <dgm:t>
        <a:bodyPr/>
        <a:lstStyle/>
        <a:p>
          <a:r>
            <a:rPr lang="zh-CN" altLang="en-US" dirty="0" smtClean="0">
              <a:solidFill>
                <a:schemeClr val="bg1"/>
              </a:solidFill>
            </a:rPr>
            <a:t>单点防护</a:t>
          </a:r>
          <a:endParaRPr lang="zh-CN" altLang="en-US" dirty="0">
            <a:solidFill>
              <a:schemeClr val="bg1"/>
            </a:solidFill>
          </a:endParaRPr>
        </a:p>
      </dgm:t>
    </dgm:pt>
    <dgm:pt modelId="{759720D3-CB9A-7641-97CC-DF023FD1FAFE}" type="parTrans" cxnId="{91AF3350-F24D-FE4D-B402-7045DCB51C20}">
      <dgm:prSet/>
      <dgm:spPr/>
      <dgm:t>
        <a:bodyPr/>
        <a:lstStyle/>
        <a:p>
          <a:endParaRPr lang="zh-CN" altLang="en-US"/>
        </a:p>
      </dgm:t>
    </dgm:pt>
    <dgm:pt modelId="{6C7D4909-B0B1-8F41-9261-F8FF4681E775}" type="sibTrans" cxnId="{91AF3350-F24D-FE4D-B402-7045DCB51C20}">
      <dgm:prSet/>
      <dgm:spPr/>
      <dgm:t>
        <a:bodyPr/>
        <a:lstStyle/>
        <a:p>
          <a:endParaRPr lang="zh-CN" altLang="en-US"/>
        </a:p>
      </dgm:t>
    </dgm:pt>
    <dgm:pt modelId="{486E577A-7F74-764B-9229-5243434B8181}">
      <dgm:prSet phldrT="[文本]"/>
      <dgm:spPr/>
      <dgm:t>
        <a:bodyPr/>
        <a:lstStyle/>
        <a:p>
          <a:r>
            <a:rPr lang="zh-CN" altLang="en-US" dirty="0" smtClean="0">
              <a:solidFill>
                <a:schemeClr val="bg1"/>
              </a:solidFill>
            </a:rPr>
            <a:t>纵深防御</a:t>
          </a:r>
          <a:endParaRPr lang="zh-CN" altLang="en-US" dirty="0">
            <a:solidFill>
              <a:schemeClr val="bg1"/>
            </a:solidFill>
          </a:endParaRPr>
        </a:p>
      </dgm:t>
    </dgm:pt>
    <dgm:pt modelId="{C2A2CB09-25A8-264D-A754-CB488B55B0E1}" type="parTrans" cxnId="{FDFA5235-10FE-BE4A-A04F-0933EBDAEFA3}">
      <dgm:prSet/>
      <dgm:spPr/>
      <dgm:t>
        <a:bodyPr/>
        <a:lstStyle/>
        <a:p>
          <a:endParaRPr lang="zh-CN" altLang="en-US"/>
        </a:p>
      </dgm:t>
    </dgm:pt>
    <dgm:pt modelId="{2396AA41-455F-BF4D-9584-D194487205D9}" type="sibTrans" cxnId="{FDFA5235-10FE-BE4A-A04F-0933EBDAEFA3}">
      <dgm:prSet/>
      <dgm:spPr/>
      <dgm:t>
        <a:bodyPr/>
        <a:lstStyle/>
        <a:p>
          <a:endParaRPr lang="zh-CN" altLang="en-US"/>
        </a:p>
      </dgm:t>
    </dgm:pt>
    <dgm:pt modelId="{1B15B0EC-72B6-1E48-8495-3821F234EB96}">
      <dgm:prSet phldrT="[文本]"/>
      <dgm:spPr/>
      <dgm:t>
        <a:bodyPr/>
        <a:lstStyle/>
        <a:p>
          <a:r>
            <a:rPr lang="zh-CN" altLang="en-US" dirty="0" smtClean="0">
              <a:solidFill>
                <a:schemeClr val="bg1"/>
              </a:solidFill>
            </a:rPr>
            <a:t>智能检测与响应</a:t>
          </a:r>
          <a:endParaRPr lang="zh-CN" altLang="en-US" dirty="0">
            <a:solidFill>
              <a:schemeClr val="bg1"/>
            </a:solidFill>
          </a:endParaRPr>
        </a:p>
      </dgm:t>
    </dgm:pt>
    <dgm:pt modelId="{F89F2291-6AB9-D146-B931-35DEDE024FA3}" type="parTrans" cxnId="{18950ACC-1971-9A40-B676-800FE9062C00}">
      <dgm:prSet/>
      <dgm:spPr/>
      <dgm:t>
        <a:bodyPr/>
        <a:lstStyle/>
        <a:p>
          <a:endParaRPr lang="zh-CN" altLang="en-US"/>
        </a:p>
      </dgm:t>
    </dgm:pt>
    <dgm:pt modelId="{90146315-88B1-4642-A91D-3CF3DE674AC5}" type="sibTrans" cxnId="{18950ACC-1971-9A40-B676-800FE9062C00}">
      <dgm:prSet/>
      <dgm:spPr/>
      <dgm:t>
        <a:bodyPr/>
        <a:lstStyle/>
        <a:p>
          <a:endParaRPr lang="zh-CN" altLang="en-US"/>
        </a:p>
      </dgm:t>
    </dgm:pt>
    <dgm:pt modelId="{9639E5CC-897D-B545-8E80-65E3FFD8407E}" type="pres">
      <dgm:prSet presAssocID="{15650156-19BC-8E4E-BC0F-717B411A9A5F}" presName="arrowDiagram" presStyleCnt="0">
        <dgm:presLayoutVars>
          <dgm:chMax val="5"/>
          <dgm:dir/>
          <dgm:resizeHandles val="exact"/>
        </dgm:presLayoutVars>
      </dgm:prSet>
      <dgm:spPr/>
    </dgm:pt>
    <dgm:pt modelId="{4D1E44A1-E352-5941-924D-F43F76BE1023}" type="pres">
      <dgm:prSet presAssocID="{15650156-19BC-8E4E-BC0F-717B411A9A5F}" presName="arrow" presStyleLbl="bgShp" presStyleIdx="0" presStyleCnt="1"/>
      <dgm:spPr/>
    </dgm:pt>
    <dgm:pt modelId="{00ED195C-728B-1847-8976-00DB07E71B91}" type="pres">
      <dgm:prSet presAssocID="{15650156-19BC-8E4E-BC0F-717B411A9A5F}" presName="arrowDiagram3" presStyleCnt="0"/>
      <dgm:spPr/>
    </dgm:pt>
    <dgm:pt modelId="{B0BEB45A-9E40-B248-8723-6A884E42B6DC}" type="pres">
      <dgm:prSet presAssocID="{AF91705E-2E49-9A44-AECD-26C52D841D94}" presName="bullet3a" presStyleLbl="node1" presStyleIdx="0" presStyleCnt="3"/>
      <dgm:spPr/>
    </dgm:pt>
    <dgm:pt modelId="{CC3F60A9-EB45-874A-B363-8FCEF10B69F4}" type="pres">
      <dgm:prSet presAssocID="{AF91705E-2E49-9A44-AECD-26C52D841D94}" presName="textBox3a" presStyleLbl="revTx" presStyleIdx="0" presStyleCnt="3">
        <dgm:presLayoutVars>
          <dgm:bulletEnabled val="1"/>
        </dgm:presLayoutVars>
      </dgm:prSet>
      <dgm:spPr/>
      <dgm:t>
        <a:bodyPr/>
        <a:lstStyle/>
        <a:p>
          <a:endParaRPr lang="zh-CN" altLang="en-US"/>
        </a:p>
      </dgm:t>
    </dgm:pt>
    <dgm:pt modelId="{13EF6700-6F9E-2142-A54E-044AC83D0FBA}" type="pres">
      <dgm:prSet presAssocID="{486E577A-7F74-764B-9229-5243434B8181}" presName="bullet3b" presStyleLbl="node1" presStyleIdx="1" presStyleCnt="3"/>
      <dgm:spPr/>
    </dgm:pt>
    <dgm:pt modelId="{05D8E67F-9D62-FC46-B453-374A30C7E74D}" type="pres">
      <dgm:prSet presAssocID="{486E577A-7F74-764B-9229-5243434B8181}" presName="textBox3b" presStyleLbl="revTx" presStyleIdx="1" presStyleCnt="3">
        <dgm:presLayoutVars>
          <dgm:bulletEnabled val="1"/>
        </dgm:presLayoutVars>
      </dgm:prSet>
      <dgm:spPr/>
      <dgm:t>
        <a:bodyPr/>
        <a:lstStyle/>
        <a:p>
          <a:endParaRPr lang="zh-CN" altLang="en-US"/>
        </a:p>
      </dgm:t>
    </dgm:pt>
    <dgm:pt modelId="{053A544C-45FA-B64B-BB3F-318E817C8F4F}" type="pres">
      <dgm:prSet presAssocID="{1B15B0EC-72B6-1E48-8495-3821F234EB96}" presName="bullet3c" presStyleLbl="node1" presStyleIdx="2" presStyleCnt="3"/>
      <dgm:spPr/>
    </dgm:pt>
    <dgm:pt modelId="{BD437EDC-799B-CC48-A6CB-8C5CFA36E140}" type="pres">
      <dgm:prSet presAssocID="{1B15B0EC-72B6-1E48-8495-3821F234EB96}" presName="textBox3c" presStyleLbl="revTx" presStyleIdx="2" presStyleCnt="3">
        <dgm:presLayoutVars>
          <dgm:bulletEnabled val="1"/>
        </dgm:presLayoutVars>
      </dgm:prSet>
      <dgm:spPr/>
      <dgm:t>
        <a:bodyPr/>
        <a:lstStyle/>
        <a:p>
          <a:endParaRPr lang="zh-CN" altLang="en-US"/>
        </a:p>
      </dgm:t>
    </dgm:pt>
  </dgm:ptLst>
  <dgm:cxnLst>
    <dgm:cxn modelId="{F6CB1E9C-6EEA-9A4B-A949-2FF5EA2B09D2}" type="presOf" srcId="{AF91705E-2E49-9A44-AECD-26C52D841D94}" destId="{CC3F60A9-EB45-874A-B363-8FCEF10B69F4}" srcOrd="0" destOrd="0" presId="urn:microsoft.com/office/officeart/2005/8/layout/arrow2"/>
    <dgm:cxn modelId="{13FB052B-07EC-E243-9A1D-D8B17094A1A6}" type="presOf" srcId="{1B15B0EC-72B6-1E48-8495-3821F234EB96}" destId="{BD437EDC-799B-CC48-A6CB-8C5CFA36E140}" srcOrd="0" destOrd="0" presId="urn:microsoft.com/office/officeart/2005/8/layout/arrow2"/>
    <dgm:cxn modelId="{FDFA5235-10FE-BE4A-A04F-0933EBDAEFA3}" srcId="{15650156-19BC-8E4E-BC0F-717B411A9A5F}" destId="{486E577A-7F74-764B-9229-5243434B8181}" srcOrd="1" destOrd="0" parTransId="{C2A2CB09-25A8-264D-A754-CB488B55B0E1}" sibTransId="{2396AA41-455F-BF4D-9584-D194487205D9}"/>
    <dgm:cxn modelId="{18950ACC-1971-9A40-B676-800FE9062C00}" srcId="{15650156-19BC-8E4E-BC0F-717B411A9A5F}" destId="{1B15B0EC-72B6-1E48-8495-3821F234EB96}" srcOrd="2" destOrd="0" parTransId="{F89F2291-6AB9-D146-B931-35DEDE024FA3}" sibTransId="{90146315-88B1-4642-A91D-3CF3DE674AC5}"/>
    <dgm:cxn modelId="{91AF3350-F24D-FE4D-B402-7045DCB51C20}" srcId="{15650156-19BC-8E4E-BC0F-717B411A9A5F}" destId="{AF91705E-2E49-9A44-AECD-26C52D841D94}" srcOrd="0" destOrd="0" parTransId="{759720D3-CB9A-7641-97CC-DF023FD1FAFE}" sibTransId="{6C7D4909-B0B1-8F41-9261-F8FF4681E775}"/>
    <dgm:cxn modelId="{D0B970C3-1EAD-CE41-9FC3-64009142DA8B}" type="presOf" srcId="{15650156-19BC-8E4E-BC0F-717B411A9A5F}" destId="{9639E5CC-897D-B545-8E80-65E3FFD8407E}" srcOrd="0" destOrd="0" presId="urn:microsoft.com/office/officeart/2005/8/layout/arrow2"/>
    <dgm:cxn modelId="{9B635E50-F2F6-214F-A83D-74DD3D153F5D}" type="presOf" srcId="{486E577A-7F74-764B-9229-5243434B8181}" destId="{05D8E67F-9D62-FC46-B453-374A30C7E74D}" srcOrd="0" destOrd="0" presId="urn:microsoft.com/office/officeart/2005/8/layout/arrow2"/>
    <dgm:cxn modelId="{D50F82DB-8A41-AB4B-99AC-84ED16C50234}" type="presParOf" srcId="{9639E5CC-897D-B545-8E80-65E3FFD8407E}" destId="{4D1E44A1-E352-5941-924D-F43F76BE1023}" srcOrd="0" destOrd="0" presId="urn:microsoft.com/office/officeart/2005/8/layout/arrow2"/>
    <dgm:cxn modelId="{65271B27-05AB-8945-81DA-CC02469BEEA7}" type="presParOf" srcId="{9639E5CC-897D-B545-8E80-65E3FFD8407E}" destId="{00ED195C-728B-1847-8976-00DB07E71B91}" srcOrd="1" destOrd="0" presId="urn:microsoft.com/office/officeart/2005/8/layout/arrow2"/>
    <dgm:cxn modelId="{C1C806F6-292F-5349-8464-C6F20D2AE1F0}" type="presParOf" srcId="{00ED195C-728B-1847-8976-00DB07E71B91}" destId="{B0BEB45A-9E40-B248-8723-6A884E42B6DC}" srcOrd="0" destOrd="0" presId="urn:microsoft.com/office/officeart/2005/8/layout/arrow2"/>
    <dgm:cxn modelId="{6F2314C6-4736-C441-A1F5-A91B931644F0}" type="presParOf" srcId="{00ED195C-728B-1847-8976-00DB07E71B91}" destId="{CC3F60A9-EB45-874A-B363-8FCEF10B69F4}" srcOrd="1" destOrd="0" presId="urn:microsoft.com/office/officeart/2005/8/layout/arrow2"/>
    <dgm:cxn modelId="{480DB4C5-18A9-B946-9427-B64C62D51B08}" type="presParOf" srcId="{00ED195C-728B-1847-8976-00DB07E71B91}" destId="{13EF6700-6F9E-2142-A54E-044AC83D0FBA}" srcOrd="2" destOrd="0" presId="urn:microsoft.com/office/officeart/2005/8/layout/arrow2"/>
    <dgm:cxn modelId="{29322648-7B42-8245-87A3-51339FA98CC0}" type="presParOf" srcId="{00ED195C-728B-1847-8976-00DB07E71B91}" destId="{05D8E67F-9D62-FC46-B453-374A30C7E74D}" srcOrd="3" destOrd="0" presId="urn:microsoft.com/office/officeart/2005/8/layout/arrow2"/>
    <dgm:cxn modelId="{27FEAEB7-BC61-B946-B0DC-6AFCE132953E}" type="presParOf" srcId="{00ED195C-728B-1847-8976-00DB07E71B91}" destId="{053A544C-45FA-B64B-BB3F-318E817C8F4F}" srcOrd="4" destOrd="0" presId="urn:microsoft.com/office/officeart/2005/8/layout/arrow2"/>
    <dgm:cxn modelId="{763F14A2-756E-6F46-AC4B-DCE55216C5BE}" type="presParOf" srcId="{00ED195C-728B-1847-8976-00DB07E71B91}" destId="{BD437EDC-799B-CC48-A6CB-8C5CFA36E140}"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245811-16E9-6F4B-B08A-A577C7CA595F}"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zh-CN" altLang="en-US"/>
        </a:p>
      </dgm:t>
    </dgm:pt>
    <dgm:pt modelId="{074B1C50-7C7E-5747-A644-F5CA032BB4D0}">
      <dgm:prSet phldrT="[文本]"/>
      <dgm:spPr/>
      <dgm:t>
        <a:bodyPr/>
        <a:lstStyle/>
        <a:p>
          <a:r>
            <a:rPr lang="zh-CN" altLang="en-US" dirty="0" smtClean="0"/>
            <a:t>智能防护</a:t>
          </a:r>
          <a:endParaRPr lang="zh-CN" altLang="en-US" dirty="0"/>
        </a:p>
      </dgm:t>
    </dgm:pt>
    <dgm:pt modelId="{5A449CC0-50F1-F841-9F56-04C154573D9A}" type="parTrans" cxnId="{148D6FB1-22CA-5D46-A840-17D87C7B17C8}">
      <dgm:prSet/>
      <dgm:spPr/>
      <dgm:t>
        <a:bodyPr/>
        <a:lstStyle/>
        <a:p>
          <a:endParaRPr lang="zh-CN" altLang="en-US"/>
        </a:p>
      </dgm:t>
    </dgm:pt>
    <dgm:pt modelId="{D86C37E4-D1EC-9946-80D5-093E65EC52F6}" type="sibTrans" cxnId="{148D6FB1-22CA-5D46-A840-17D87C7B17C8}">
      <dgm:prSet/>
      <dgm:spPr/>
      <dgm:t>
        <a:bodyPr/>
        <a:lstStyle/>
        <a:p>
          <a:endParaRPr lang="zh-CN" altLang="en-US"/>
        </a:p>
      </dgm:t>
    </dgm:pt>
    <dgm:pt modelId="{172C939E-A50E-4B40-9824-FF5E83CBD596}">
      <dgm:prSet phldrT="[文本]"/>
      <dgm:spPr/>
      <dgm:t>
        <a:bodyPr/>
        <a:lstStyle/>
        <a:p>
          <a:r>
            <a:rPr lang="zh-CN" altLang="en-US" dirty="0" smtClean="0"/>
            <a:t>数据源</a:t>
          </a:r>
          <a:endParaRPr lang="zh-CN" altLang="en-US" dirty="0"/>
        </a:p>
      </dgm:t>
    </dgm:pt>
    <dgm:pt modelId="{661EFB25-9816-5C48-A337-4FA5190214FB}" type="parTrans" cxnId="{84CC857C-3495-1D40-8AE6-C6D08341522B}">
      <dgm:prSet/>
      <dgm:spPr/>
      <dgm:t>
        <a:bodyPr/>
        <a:lstStyle/>
        <a:p>
          <a:endParaRPr lang="zh-CN" altLang="en-US"/>
        </a:p>
      </dgm:t>
    </dgm:pt>
    <dgm:pt modelId="{A4AAD46F-1B20-E741-BBF0-41F5E796EDA5}" type="sibTrans" cxnId="{84CC857C-3495-1D40-8AE6-C6D08341522B}">
      <dgm:prSet/>
      <dgm:spPr/>
      <dgm:t>
        <a:bodyPr/>
        <a:lstStyle/>
        <a:p>
          <a:endParaRPr lang="zh-CN" altLang="en-US"/>
        </a:p>
      </dgm:t>
    </dgm:pt>
    <dgm:pt modelId="{FBCA6FA6-2A44-E74F-978C-B731B3AF69D2}">
      <dgm:prSet phldrT="[文本]"/>
      <dgm:spPr/>
      <dgm:t>
        <a:bodyPr/>
        <a:lstStyle/>
        <a:p>
          <a:r>
            <a:rPr lang="zh-CN" altLang="en-US" dirty="0" smtClean="0"/>
            <a:t>检测方案</a:t>
          </a:r>
          <a:endParaRPr lang="zh-CN" altLang="en-US" dirty="0"/>
        </a:p>
      </dgm:t>
    </dgm:pt>
    <dgm:pt modelId="{EA3B6ECB-9C09-3B4A-AD9C-3FF8F14E7E20}" type="parTrans" cxnId="{CE2322D1-B196-4344-A8C7-E5302F248AF9}">
      <dgm:prSet/>
      <dgm:spPr/>
      <dgm:t>
        <a:bodyPr/>
        <a:lstStyle/>
        <a:p>
          <a:endParaRPr lang="zh-CN" altLang="en-US"/>
        </a:p>
      </dgm:t>
    </dgm:pt>
    <dgm:pt modelId="{91FE805A-57A0-3646-8403-9D8FEB920872}" type="sibTrans" cxnId="{CE2322D1-B196-4344-A8C7-E5302F248AF9}">
      <dgm:prSet/>
      <dgm:spPr/>
      <dgm:t>
        <a:bodyPr/>
        <a:lstStyle/>
        <a:p>
          <a:endParaRPr lang="zh-CN" altLang="en-US"/>
        </a:p>
      </dgm:t>
    </dgm:pt>
    <dgm:pt modelId="{9FE09186-29DD-FA4E-8A8D-E4361778B307}">
      <dgm:prSet phldrT="[文本]"/>
      <dgm:spPr/>
      <dgm:t>
        <a:bodyPr/>
        <a:lstStyle/>
        <a:p>
          <a:r>
            <a:rPr lang="zh-CN" altLang="en-US" dirty="0" smtClean="0"/>
            <a:t>运营方式</a:t>
          </a:r>
          <a:endParaRPr lang="zh-CN" altLang="en-US" dirty="0"/>
        </a:p>
      </dgm:t>
    </dgm:pt>
    <dgm:pt modelId="{BE099568-0973-2043-867D-0EF631310346}" type="parTrans" cxnId="{2248506A-C288-BB4F-9E2D-1DF72DFA1A3C}">
      <dgm:prSet/>
      <dgm:spPr/>
      <dgm:t>
        <a:bodyPr/>
        <a:lstStyle/>
        <a:p>
          <a:endParaRPr lang="zh-CN" altLang="en-US"/>
        </a:p>
      </dgm:t>
    </dgm:pt>
    <dgm:pt modelId="{03F58FEA-358F-E04B-B92D-54C55E6FF8A7}" type="sibTrans" cxnId="{2248506A-C288-BB4F-9E2D-1DF72DFA1A3C}">
      <dgm:prSet/>
      <dgm:spPr/>
      <dgm:t>
        <a:bodyPr/>
        <a:lstStyle/>
        <a:p>
          <a:endParaRPr lang="zh-CN" altLang="en-US"/>
        </a:p>
      </dgm:t>
    </dgm:pt>
    <dgm:pt modelId="{3CD8D695-70C1-C74E-B132-2168211035D5}">
      <dgm:prSet phldrT="[文本]"/>
      <dgm:spPr/>
      <dgm:t>
        <a:bodyPr/>
        <a:lstStyle/>
        <a:p>
          <a:r>
            <a:rPr lang="zh-CN" altLang="en-US" dirty="0" smtClean="0"/>
            <a:t>团队结构</a:t>
          </a:r>
          <a:endParaRPr lang="zh-CN" altLang="en-US" dirty="0"/>
        </a:p>
      </dgm:t>
    </dgm:pt>
    <dgm:pt modelId="{FB08022C-1B22-D54D-92E7-AABDC1957D00}" type="parTrans" cxnId="{C4A3BDA5-A227-EA44-A1B6-70C61A1CFFF7}">
      <dgm:prSet/>
      <dgm:spPr/>
      <dgm:t>
        <a:bodyPr/>
        <a:lstStyle/>
        <a:p>
          <a:endParaRPr lang="zh-CN" altLang="en-US"/>
        </a:p>
      </dgm:t>
    </dgm:pt>
    <dgm:pt modelId="{C903860F-F5A8-F346-A8A7-B70DE9B88218}" type="sibTrans" cxnId="{C4A3BDA5-A227-EA44-A1B6-70C61A1CFFF7}">
      <dgm:prSet/>
      <dgm:spPr/>
      <dgm:t>
        <a:bodyPr/>
        <a:lstStyle/>
        <a:p>
          <a:endParaRPr lang="zh-CN" altLang="en-US"/>
        </a:p>
      </dgm:t>
    </dgm:pt>
    <dgm:pt modelId="{3C984C03-A394-714A-A767-7261825255CB}" type="pres">
      <dgm:prSet presAssocID="{A7245811-16E9-6F4B-B08A-A577C7CA595F}" presName="Name0" presStyleCnt="0">
        <dgm:presLayoutVars>
          <dgm:chMax val="1"/>
          <dgm:dir/>
          <dgm:animLvl val="ctr"/>
          <dgm:resizeHandles val="exact"/>
        </dgm:presLayoutVars>
      </dgm:prSet>
      <dgm:spPr/>
      <dgm:t>
        <a:bodyPr/>
        <a:lstStyle/>
        <a:p>
          <a:endParaRPr lang="zh-CN" altLang="en-US"/>
        </a:p>
      </dgm:t>
    </dgm:pt>
    <dgm:pt modelId="{50BEA44E-E144-0542-B094-1682F58BFEFF}" type="pres">
      <dgm:prSet presAssocID="{074B1C50-7C7E-5747-A644-F5CA032BB4D0}" presName="centerShape" presStyleLbl="node0" presStyleIdx="0" presStyleCnt="1"/>
      <dgm:spPr/>
      <dgm:t>
        <a:bodyPr/>
        <a:lstStyle/>
        <a:p>
          <a:endParaRPr lang="zh-CN" altLang="en-US"/>
        </a:p>
      </dgm:t>
    </dgm:pt>
    <dgm:pt modelId="{AF05857D-8C0C-4A43-BFD2-BA8E1E634B80}" type="pres">
      <dgm:prSet presAssocID="{172C939E-A50E-4B40-9824-FF5E83CBD596}" presName="node" presStyleLbl="node1" presStyleIdx="0" presStyleCnt="4">
        <dgm:presLayoutVars>
          <dgm:bulletEnabled val="1"/>
        </dgm:presLayoutVars>
      </dgm:prSet>
      <dgm:spPr/>
      <dgm:t>
        <a:bodyPr/>
        <a:lstStyle/>
        <a:p>
          <a:endParaRPr lang="zh-CN" altLang="en-US"/>
        </a:p>
      </dgm:t>
    </dgm:pt>
    <dgm:pt modelId="{5EB49708-1A0F-8041-98E6-69119A3A708C}" type="pres">
      <dgm:prSet presAssocID="{172C939E-A50E-4B40-9824-FF5E83CBD596}" presName="dummy" presStyleCnt="0"/>
      <dgm:spPr/>
    </dgm:pt>
    <dgm:pt modelId="{7695F08E-4B32-B64A-B0FC-1BE972C6CD3E}" type="pres">
      <dgm:prSet presAssocID="{A4AAD46F-1B20-E741-BBF0-41F5E796EDA5}" presName="sibTrans" presStyleLbl="sibTrans2D1" presStyleIdx="0" presStyleCnt="4"/>
      <dgm:spPr/>
      <dgm:t>
        <a:bodyPr/>
        <a:lstStyle/>
        <a:p>
          <a:endParaRPr lang="zh-CN" altLang="en-US"/>
        </a:p>
      </dgm:t>
    </dgm:pt>
    <dgm:pt modelId="{D1D755DE-EB8D-544A-AA14-9D82893D9C66}" type="pres">
      <dgm:prSet presAssocID="{FBCA6FA6-2A44-E74F-978C-B731B3AF69D2}" presName="node" presStyleLbl="node1" presStyleIdx="1" presStyleCnt="4">
        <dgm:presLayoutVars>
          <dgm:bulletEnabled val="1"/>
        </dgm:presLayoutVars>
      </dgm:prSet>
      <dgm:spPr/>
      <dgm:t>
        <a:bodyPr/>
        <a:lstStyle/>
        <a:p>
          <a:endParaRPr lang="zh-CN" altLang="en-US"/>
        </a:p>
      </dgm:t>
    </dgm:pt>
    <dgm:pt modelId="{0E023DD2-A3F0-E149-8AA8-BFB501D0E6A0}" type="pres">
      <dgm:prSet presAssocID="{FBCA6FA6-2A44-E74F-978C-B731B3AF69D2}" presName="dummy" presStyleCnt="0"/>
      <dgm:spPr/>
    </dgm:pt>
    <dgm:pt modelId="{23D4746C-A25C-C84B-B744-0866798E1598}" type="pres">
      <dgm:prSet presAssocID="{91FE805A-57A0-3646-8403-9D8FEB920872}" presName="sibTrans" presStyleLbl="sibTrans2D1" presStyleIdx="1" presStyleCnt="4"/>
      <dgm:spPr/>
      <dgm:t>
        <a:bodyPr/>
        <a:lstStyle/>
        <a:p>
          <a:endParaRPr lang="zh-CN" altLang="en-US"/>
        </a:p>
      </dgm:t>
    </dgm:pt>
    <dgm:pt modelId="{30E48A8F-8AE0-B740-AF61-BB3E4CE2932C}" type="pres">
      <dgm:prSet presAssocID="{9FE09186-29DD-FA4E-8A8D-E4361778B307}" presName="node" presStyleLbl="node1" presStyleIdx="2" presStyleCnt="4">
        <dgm:presLayoutVars>
          <dgm:bulletEnabled val="1"/>
        </dgm:presLayoutVars>
      </dgm:prSet>
      <dgm:spPr/>
      <dgm:t>
        <a:bodyPr/>
        <a:lstStyle/>
        <a:p>
          <a:endParaRPr lang="zh-CN" altLang="en-US"/>
        </a:p>
      </dgm:t>
    </dgm:pt>
    <dgm:pt modelId="{113DDD92-A960-1341-B742-7938B9514459}" type="pres">
      <dgm:prSet presAssocID="{9FE09186-29DD-FA4E-8A8D-E4361778B307}" presName="dummy" presStyleCnt="0"/>
      <dgm:spPr/>
    </dgm:pt>
    <dgm:pt modelId="{B46F72BE-B8E4-1A45-8C52-40F5E9C62BAC}" type="pres">
      <dgm:prSet presAssocID="{03F58FEA-358F-E04B-B92D-54C55E6FF8A7}" presName="sibTrans" presStyleLbl="sibTrans2D1" presStyleIdx="2" presStyleCnt="4"/>
      <dgm:spPr/>
      <dgm:t>
        <a:bodyPr/>
        <a:lstStyle/>
        <a:p>
          <a:endParaRPr lang="zh-CN" altLang="en-US"/>
        </a:p>
      </dgm:t>
    </dgm:pt>
    <dgm:pt modelId="{2B0BD514-BD23-7448-877A-7CE91C6E6361}" type="pres">
      <dgm:prSet presAssocID="{3CD8D695-70C1-C74E-B132-2168211035D5}" presName="node" presStyleLbl="node1" presStyleIdx="3" presStyleCnt="4">
        <dgm:presLayoutVars>
          <dgm:bulletEnabled val="1"/>
        </dgm:presLayoutVars>
      </dgm:prSet>
      <dgm:spPr/>
      <dgm:t>
        <a:bodyPr/>
        <a:lstStyle/>
        <a:p>
          <a:endParaRPr lang="zh-CN" altLang="en-US"/>
        </a:p>
      </dgm:t>
    </dgm:pt>
    <dgm:pt modelId="{E9A1DE66-0620-1D4F-9995-9DFF0C28D417}" type="pres">
      <dgm:prSet presAssocID="{3CD8D695-70C1-C74E-B132-2168211035D5}" presName="dummy" presStyleCnt="0"/>
      <dgm:spPr/>
    </dgm:pt>
    <dgm:pt modelId="{D62D6D2B-002D-DF4F-B615-AC863B39D668}" type="pres">
      <dgm:prSet presAssocID="{C903860F-F5A8-F346-A8A7-B70DE9B88218}" presName="sibTrans" presStyleLbl="sibTrans2D1" presStyleIdx="3" presStyleCnt="4"/>
      <dgm:spPr/>
      <dgm:t>
        <a:bodyPr/>
        <a:lstStyle/>
        <a:p>
          <a:endParaRPr lang="zh-CN" altLang="en-US"/>
        </a:p>
      </dgm:t>
    </dgm:pt>
  </dgm:ptLst>
  <dgm:cxnLst>
    <dgm:cxn modelId="{84CC857C-3495-1D40-8AE6-C6D08341522B}" srcId="{074B1C50-7C7E-5747-A644-F5CA032BB4D0}" destId="{172C939E-A50E-4B40-9824-FF5E83CBD596}" srcOrd="0" destOrd="0" parTransId="{661EFB25-9816-5C48-A337-4FA5190214FB}" sibTransId="{A4AAD46F-1B20-E741-BBF0-41F5E796EDA5}"/>
    <dgm:cxn modelId="{2248506A-C288-BB4F-9E2D-1DF72DFA1A3C}" srcId="{074B1C50-7C7E-5747-A644-F5CA032BB4D0}" destId="{9FE09186-29DD-FA4E-8A8D-E4361778B307}" srcOrd="2" destOrd="0" parTransId="{BE099568-0973-2043-867D-0EF631310346}" sibTransId="{03F58FEA-358F-E04B-B92D-54C55E6FF8A7}"/>
    <dgm:cxn modelId="{29C6AF17-E13F-4748-98B3-1C068C711FC5}" type="presOf" srcId="{3CD8D695-70C1-C74E-B132-2168211035D5}" destId="{2B0BD514-BD23-7448-877A-7CE91C6E6361}" srcOrd="0" destOrd="0" presId="urn:microsoft.com/office/officeart/2005/8/layout/radial6"/>
    <dgm:cxn modelId="{CE2322D1-B196-4344-A8C7-E5302F248AF9}" srcId="{074B1C50-7C7E-5747-A644-F5CA032BB4D0}" destId="{FBCA6FA6-2A44-E74F-978C-B731B3AF69D2}" srcOrd="1" destOrd="0" parTransId="{EA3B6ECB-9C09-3B4A-AD9C-3FF8F14E7E20}" sibTransId="{91FE805A-57A0-3646-8403-9D8FEB920872}"/>
    <dgm:cxn modelId="{1961B133-7D53-084C-8D4D-98F821A008DB}" type="presOf" srcId="{172C939E-A50E-4B40-9824-FF5E83CBD596}" destId="{AF05857D-8C0C-4A43-BFD2-BA8E1E634B80}" srcOrd="0" destOrd="0" presId="urn:microsoft.com/office/officeart/2005/8/layout/radial6"/>
    <dgm:cxn modelId="{148D6FB1-22CA-5D46-A840-17D87C7B17C8}" srcId="{A7245811-16E9-6F4B-B08A-A577C7CA595F}" destId="{074B1C50-7C7E-5747-A644-F5CA032BB4D0}" srcOrd="0" destOrd="0" parTransId="{5A449CC0-50F1-F841-9F56-04C154573D9A}" sibTransId="{D86C37E4-D1EC-9946-80D5-093E65EC52F6}"/>
    <dgm:cxn modelId="{2F028BE8-73E1-B049-9F04-94097CF73142}" type="presOf" srcId="{C903860F-F5A8-F346-A8A7-B70DE9B88218}" destId="{D62D6D2B-002D-DF4F-B615-AC863B39D668}" srcOrd="0" destOrd="0" presId="urn:microsoft.com/office/officeart/2005/8/layout/radial6"/>
    <dgm:cxn modelId="{B0382C2A-6628-1A41-AA9F-3FF4D5C0B128}" type="presOf" srcId="{A4AAD46F-1B20-E741-BBF0-41F5E796EDA5}" destId="{7695F08E-4B32-B64A-B0FC-1BE972C6CD3E}" srcOrd="0" destOrd="0" presId="urn:microsoft.com/office/officeart/2005/8/layout/radial6"/>
    <dgm:cxn modelId="{6C29B2DA-870A-DF4D-BE47-873D94DCF46A}" type="presOf" srcId="{9FE09186-29DD-FA4E-8A8D-E4361778B307}" destId="{30E48A8F-8AE0-B740-AF61-BB3E4CE2932C}" srcOrd="0" destOrd="0" presId="urn:microsoft.com/office/officeart/2005/8/layout/radial6"/>
    <dgm:cxn modelId="{E3C01F3C-2A11-4944-A00C-8779805F758B}" type="presOf" srcId="{FBCA6FA6-2A44-E74F-978C-B731B3AF69D2}" destId="{D1D755DE-EB8D-544A-AA14-9D82893D9C66}" srcOrd="0" destOrd="0" presId="urn:microsoft.com/office/officeart/2005/8/layout/radial6"/>
    <dgm:cxn modelId="{C4A3BDA5-A227-EA44-A1B6-70C61A1CFFF7}" srcId="{074B1C50-7C7E-5747-A644-F5CA032BB4D0}" destId="{3CD8D695-70C1-C74E-B132-2168211035D5}" srcOrd="3" destOrd="0" parTransId="{FB08022C-1B22-D54D-92E7-AABDC1957D00}" sibTransId="{C903860F-F5A8-F346-A8A7-B70DE9B88218}"/>
    <dgm:cxn modelId="{FB469177-0EC4-E346-9CAB-C8B7B6E46FF2}" type="presOf" srcId="{91FE805A-57A0-3646-8403-9D8FEB920872}" destId="{23D4746C-A25C-C84B-B744-0866798E1598}" srcOrd="0" destOrd="0" presId="urn:microsoft.com/office/officeart/2005/8/layout/radial6"/>
    <dgm:cxn modelId="{44B6D643-69AE-4943-A745-E4C90E6176E7}" type="presOf" srcId="{074B1C50-7C7E-5747-A644-F5CA032BB4D0}" destId="{50BEA44E-E144-0542-B094-1682F58BFEFF}" srcOrd="0" destOrd="0" presId="urn:microsoft.com/office/officeart/2005/8/layout/radial6"/>
    <dgm:cxn modelId="{66934615-59C5-9440-BA8E-865C0F6856B1}" type="presOf" srcId="{A7245811-16E9-6F4B-B08A-A577C7CA595F}" destId="{3C984C03-A394-714A-A767-7261825255CB}" srcOrd="0" destOrd="0" presId="urn:microsoft.com/office/officeart/2005/8/layout/radial6"/>
    <dgm:cxn modelId="{D045ACE1-D970-3C43-812D-530EDE2BD431}" type="presOf" srcId="{03F58FEA-358F-E04B-B92D-54C55E6FF8A7}" destId="{B46F72BE-B8E4-1A45-8C52-40F5E9C62BAC}" srcOrd="0" destOrd="0" presId="urn:microsoft.com/office/officeart/2005/8/layout/radial6"/>
    <dgm:cxn modelId="{BC734D5B-43DE-AD4F-AD13-DD46C4603F9E}" type="presParOf" srcId="{3C984C03-A394-714A-A767-7261825255CB}" destId="{50BEA44E-E144-0542-B094-1682F58BFEFF}" srcOrd="0" destOrd="0" presId="urn:microsoft.com/office/officeart/2005/8/layout/radial6"/>
    <dgm:cxn modelId="{64B7FAE3-6F54-5343-A48D-EC05DCA282B5}" type="presParOf" srcId="{3C984C03-A394-714A-A767-7261825255CB}" destId="{AF05857D-8C0C-4A43-BFD2-BA8E1E634B80}" srcOrd="1" destOrd="0" presId="urn:microsoft.com/office/officeart/2005/8/layout/radial6"/>
    <dgm:cxn modelId="{AB0942CB-6AA4-3244-A4E8-8E4B9D4EC194}" type="presParOf" srcId="{3C984C03-A394-714A-A767-7261825255CB}" destId="{5EB49708-1A0F-8041-98E6-69119A3A708C}" srcOrd="2" destOrd="0" presId="urn:microsoft.com/office/officeart/2005/8/layout/radial6"/>
    <dgm:cxn modelId="{F64F389C-549B-E442-B6D9-3E4310DE0D3F}" type="presParOf" srcId="{3C984C03-A394-714A-A767-7261825255CB}" destId="{7695F08E-4B32-B64A-B0FC-1BE972C6CD3E}" srcOrd="3" destOrd="0" presId="urn:microsoft.com/office/officeart/2005/8/layout/radial6"/>
    <dgm:cxn modelId="{E4AE4FEA-63E4-5F45-AB5A-CEE688C00EFA}" type="presParOf" srcId="{3C984C03-A394-714A-A767-7261825255CB}" destId="{D1D755DE-EB8D-544A-AA14-9D82893D9C66}" srcOrd="4" destOrd="0" presId="urn:microsoft.com/office/officeart/2005/8/layout/radial6"/>
    <dgm:cxn modelId="{5E2A5545-0BC3-F34C-9E9E-CA92C13637FB}" type="presParOf" srcId="{3C984C03-A394-714A-A767-7261825255CB}" destId="{0E023DD2-A3F0-E149-8AA8-BFB501D0E6A0}" srcOrd="5" destOrd="0" presId="urn:microsoft.com/office/officeart/2005/8/layout/radial6"/>
    <dgm:cxn modelId="{D1F0B66B-DD82-6545-93E5-96855FD8BC91}" type="presParOf" srcId="{3C984C03-A394-714A-A767-7261825255CB}" destId="{23D4746C-A25C-C84B-B744-0866798E1598}" srcOrd="6" destOrd="0" presId="urn:microsoft.com/office/officeart/2005/8/layout/radial6"/>
    <dgm:cxn modelId="{CEA163C0-A00A-2A4A-8CBE-C3F6702CCFDF}" type="presParOf" srcId="{3C984C03-A394-714A-A767-7261825255CB}" destId="{30E48A8F-8AE0-B740-AF61-BB3E4CE2932C}" srcOrd="7" destOrd="0" presId="urn:microsoft.com/office/officeart/2005/8/layout/radial6"/>
    <dgm:cxn modelId="{3D2D5152-D91F-784F-B5A8-BC7DD40CFABD}" type="presParOf" srcId="{3C984C03-A394-714A-A767-7261825255CB}" destId="{113DDD92-A960-1341-B742-7938B9514459}" srcOrd="8" destOrd="0" presId="urn:microsoft.com/office/officeart/2005/8/layout/radial6"/>
    <dgm:cxn modelId="{2A053BE1-2FB4-0A46-A7F8-F9FAA79F2F3B}" type="presParOf" srcId="{3C984C03-A394-714A-A767-7261825255CB}" destId="{B46F72BE-B8E4-1A45-8C52-40F5E9C62BAC}" srcOrd="9" destOrd="0" presId="urn:microsoft.com/office/officeart/2005/8/layout/radial6"/>
    <dgm:cxn modelId="{B1F8E762-09A7-9242-BEF4-401DB7D4F64D}" type="presParOf" srcId="{3C984C03-A394-714A-A767-7261825255CB}" destId="{2B0BD514-BD23-7448-877A-7CE91C6E6361}" srcOrd="10" destOrd="0" presId="urn:microsoft.com/office/officeart/2005/8/layout/radial6"/>
    <dgm:cxn modelId="{6B30C5FC-BA81-BD4A-A990-04A26AACF84B}" type="presParOf" srcId="{3C984C03-A394-714A-A767-7261825255CB}" destId="{E9A1DE66-0620-1D4F-9995-9DFF0C28D417}" srcOrd="11" destOrd="0" presId="urn:microsoft.com/office/officeart/2005/8/layout/radial6"/>
    <dgm:cxn modelId="{FBBCA06D-2598-8C48-B33B-1E59C2871433}" type="presParOf" srcId="{3C984C03-A394-714A-A767-7261825255CB}" destId="{D62D6D2B-002D-DF4F-B615-AC863B39D66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6EA361-C97E-7A4B-92EA-A813AF41FD53}" type="doc">
      <dgm:prSet loTypeId="urn:microsoft.com/office/officeart/2005/8/layout/pyramid2" loCatId="" qsTypeId="urn:microsoft.com/office/officeart/2005/8/quickstyle/simple4" qsCatId="simple" csTypeId="urn:microsoft.com/office/officeart/2005/8/colors/accent1_2" csCatId="accent1" phldr="1"/>
      <dgm:spPr/>
    </dgm:pt>
    <dgm:pt modelId="{046EFD95-0BCE-6441-9DF6-EAA5504CE3D1}">
      <dgm:prSet phldrT="[文本]"/>
      <dgm:spPr/>
      <dgm:t>
        <a:bodyPr/>
        <a:lstStyle/>
        <a:p>
          <a:r>
            <a:rPr lang="zh-CN" altLang="en-US" dirty="0" smtClean="0">
              <a:solidFill>
                <a:srgbClr val="FF0000"/>
              </a:solidFill>
            </a:rPr>
            <a:t>应用业务日志</a:t>
          </a:r>
          <a:endParaRPr lang="zh-CN" altLang="en-US" dirty="0">
            <a:solidFill>
              <a:srgbClr val="FF0000"/>
            </a:solidFill>
          </a:endParaRPr>
        </a:p>
      </dgm:t>
    </dgm:pt>
    <dgm:pt modelId="{4B24CAEA-5294-1041-B1DE-8854DE3A8285}" type="parTrans" cxnId="{5642C186-C114-1E4B-8474-8C129C64AFEC}">
      <dgm:prSet/>
      <dgm:spPr/>
      <dgm:t>
        <a:bodyPr/>
        <a:lstStyle/>
        <a:p>
          <a:endParaRPr lang="zh-CN" altLang="en-US"/>
        </a:p>
      </dgm:t>
    </dgm:pt>
    <dgm:pt modelId="{343FFE15-9D21-2149-A27D-6961B85EA2E2}" type="sibTrans" cxnId="{5642C186-C114-1E4B-8474-8C129C64AFEC}">
      <dgm:prSet/>
      <dgm:spPr/>
      <dgm:t>
        <a:bodyPr/>
        <a:lstStyle/>
        <a:p>
          <a:endParaRPr lang="zh-CN" altLang="en-US"/>
        </a:p>
      </dgm:t>
    </dgm:pt>
    <dgm:pt modelId="{D2632059-8830-9940-9E01-D26B58303A9F}">
      <dgm:prSet phldrT="[文本]"/>
      <dgm:spPr/>
      <dgm:t>
        <a:bodyPr/>
        <a:lstStyle/>
        <a:p>
          <a:r>
            <a:rPr lang="zh-CN" altLang="en-US" dirty="0" smtClean="0">
              <a:solidFill>
                <a:srgbClr val="FF0000"/>
              </a:solidFill>
            </a:rPr>
            <a:t>网络全流量</a:t>
          </a:r>
          <a:endParaRPr lang="zh-CN" altLang="en-US" dirty="0">
            <a:solidFill>
              <a:srgbClr val="FF0000"/>
            </a:solidFill>
          </a:endParaRPr>
        </a:p>
      </dgm:t>
    </dgm:pt>
    <dgm:pt modelId="{EF2B4AD9-CABF-3A4A-B56E-DE2B1AE16316}" type="parTrans" cxnId="{0A7A6AC4-BB44-394A-BD37-3305C5361CA6}">
      <dgm:prSet/>
      <dgm:spPr/>
      <dgm:t>
        <a:bodyPr/>
        <a:lstStyle/>
        <a:p>
          <a:endParaRPr lang="zh-CN" altLang="en-US"/>
        </a:p>
      </dgm:t>
    </dgm:pt>
    <dgm:pt modelId="{EB4654A5-3CAA-9141-BA9A-6B2DB18E567E}" type="sibTrans" cxnId="{0A7A6AC4-BB44-394A-BD37-3305C5361CA6}">
      <dgm:prSet/>
      <dgm:spPr/>
      <dgm:t>
        <a:bodyPr/>
        <a:lstStyle/>
        <a:p>
          <a:endParaRPr lang="zh-CN" altLang="en-US"/>
        </a:p>
      </dgm:t>
    </dgm:pt>
    <dgm:pt modelId="{3E460D46-C5EC-6F43-8904-8CB81534D991}">
      <dgm:prSet phldrT="[文本]"/>
      <dgm:spPr/>
      <dgm:t>
        <a:bodyPr/>
        <a:lstStyle/>
        <a:p>
          <a:r>
            <a:rPr lang="zh-CN" altLang="en-US" dirty="0" smtClean="0">
              <a:solidFill>
                <a:srgbClr val="FF0000"/>
              </a:solidFill>
            </a:rPr>
            <a:t>代码</a:t>
          </a:r>
          <a:r>
            <a:rPr lang="en-US" altLang="zh-CN" dirty="0" smtClean="0">
              <a:solidFill>
                <a:srgbClr val="FF0000"/>
              </a:solidFill>
            </a:rPr>
            <a:t>/</a:t>
          </a:r>
          <a:r>
            <a:rPr lang="zh-CN" altLang="en-US" dirty="0" smtClean="0">
              <a:solidFill>
                <a:srgbClr val="FF0000"/>
              </a:solidFill>
            </a:rPr>
            <a:t>函数级调用</a:t>
          </a:r>
          <a:endParaRPr lang="zh-CN" altLang="en-US" dirty="0">
            <a:solidFill>
              <a:srgbClr val="FF0000"/>
            </a:solidFill>
          </a:endParaRPr>
        </a:p>
      </dgm:t>
    </dgm:pt>
    <dgm:pt modelId="{C24664E8-320A-FF49-BE75-7DCD3ABBD84F}" type="parTrans" cxnId="{524ED5D3-DB66-0D4A-9532-B2D1048C7B6A}">
      <dgm:prSet/>
      <dgm:spPr/>
      <dgm:t>
        <a:bodyPr/>
        <a:lstStyle/>
        <a:p>
          <a:endParaRPr lang="zh-CN" altLang="en-US"/>
        </a:p>
      </dgm:t>
    </dgm:pt>
    <dgm:pt modelId="{927E644B-2614-7D4A-9FFE-84696B1C8702}" type="sibTrans" cxnId="{524ED5D3-DB66-0D4A-9532-B2D1048C7B6A}">
      <dgm:prSet/>
      <dgm:spPr/>
      <dgm:t>
        <a:bodyPr/>
        <a:lstStyle/>
        <a:p>
          <a:endParaRPr lang="zh-CN" altLang="en-US"/>
        </a:p>
      </dgm:t>
    </dgm:pt>
    <dgm:pt modelId="{C1596A48-387E-494D-A8F2-A57FBACF588B}">
      <dgm:prSet phldrT="[文本]"/>
      <dgm:spPr/>
      <dgm:t>
        <a:bodyPr/>
        <a:lstStyle/>
        <a:p>
          <a:r>
            <a:rPr lang="en-US" altLang="zh-CN" dirty="0" smtClean="0"/>
            <a:t>web</a:t>
          </a:r>
          <a:r>
            <a:rPr lang="zh-CN" altLang="en-US" dirty="0" smtClean="0"/>
            <a:t>日志</a:t>
          </a:r>
          <a:endParaRPr lang="zh-CN" altLang="en-US" dirty="0"/>
        </a:p>
      </dgm:t>
    </dgm:pt>
    <dgm:pt modelId="{D37E7F71-1B81-D245-A090-DD894240A075}" type="parTrans" cxnId="{79AAA5AE-6B91-8F43-B360-4E8FA552CFD2}">
      <dgm:prSet/>
      <dgm:spPr/>
      <dgm:t>
        <a:bodyPr/>
        <a:lstStyle/>
        <a:p>
          <a:endParaRPr lang="zh-CN" altLang="en-US"/>
        </a:p>
      </dgm:t>
    </dgm:pt>
    <dgm:pt modelId="{2F942A8E-3439-B24C-9163-5E85F537448C}" type="sibTrans" cxnId="{79AAA5AE-6B91-8F43-B360-4E8FA552CFD2}">
      <dgm:prSet/>
      <dgm:spPr/>
      <dgm:t>
        <a:bodyPr/>
        <a:lstStyle/>
        <a:p>
          <a:endParaRPr lang="zh-CN" altLang="en-US"/>
        </a:p>
      </dgm:t>
    </dgm:pt>
    <dgm:pt modelId="{AF39FA98-F13D-6B4E-83DD-6B766724FD98}">
      <dgm:prSet/>
      <dgm:spPr/>
      <dgm:t>
        <a:bodyPr/>
        <a:lstStyle/>
        <a:p>
          <a:r>
            <a:rPr lang="zh-CN" altLang="en-US" dirty="0" smtClean="0"/>
            <a:t>数据库访问日志</a:t>
          </a:r>
          <a:endParaRPr lang="zh-CN" altLang="en-US" dirty="0"/>
        </a:p>
      </dgm:t>
    </dgm:pt>
    <dgm:pt modelId="{CB3BF8FA-414F-884E-8CC7-D208C8A93F7F}" type="parTrans" cxnId="{0AD162AE-C430-A341-9344-B3F01BF46E2A}">
      <dgm:prSet/>
      <dgm:spPr/>
      <dgm:t>
        <a:bodyPr/>
        <a:lstStyle/>
        <a:p>
          <a:endParaRPr lang="zh-CN" altLang="en-US"/>
        </a:p>
      </dgm:t>
    </dgm:pt>
    <dgm:pt modelId="{0625CDFA-228A-7349-9CBA-3760A7528362}" type="sibTrans" cxnId="{0AD162AE-C430-A341-9344-B3F01BF46E2A}">
      <dgm:prSet/>
      <dgm:spPr/>
      <dgm:t>
        <a:bodyPr/>
        <a:lstStyle/>
        <a:p>
          <a:endParaRPr lang="zh-CN" altLang="en-US"/>
        </a:p>
      </dgm:t>
    </dgm:pt>
    <dgm:pt modelId="{238C97DD-5669-3A43-B2D4-D405EC78D65D}">
      <dgm:prSet phldrT="[文本]"/>
      <dgm:spPr/>
      <dgm:t>
        <a:bodyPr/>
        <a:lstStyle/>
        <a:p>
          <a:r>
            <a:rPr lang="zh-CN" altLang="en-US" dirty="0" smtClean="0"/>
            <a:t>主机系统日志</a:t>
          </a:r>
          <a:endParaRPr lang="zh-CN" altLang="en-US" dirty="0"/>
        </a:p>
      </dgm:t>
    </dgm:pt>
    <dgm:pt modelId="{B20FA25D-398F-1441-B1A5-5A60AFFA6679}" type="parTrans" cxnId="{E18B796C-0823-E145-97B5-E7B52FEAED09}">
      <dgm:prSet/>
      <dgm:spPr/>
      <dgm:t>
        <a:bodyPr/>
        <a:lstStyle/>
        <a:p>
          <a:endParaRPr lang="zh-CN" altLang="en-US"/>
        </a:p>
      </dgm:t>
    </dgm:pt>
    <dgm:pt modelId="{A8DB68FA-AEE6-8E47-B138-282BFCF3491B}" type="sibTrans" cxnId="{E18B796C-0823-E145-97B5-E7B52FEAED09}">
      <dgm:prSet/>
      <dgm:spPr/>
      <dgm:t>
        <a:bodyPr/>
        <a:lstStyle/>
        <a:p>
          <a:endParaRPr lang="zh-CN" altLang="en-US"/>
        </a:p>
      </dgm:t>
    </dgm:pt>
    <dgm:pt modelId="{D63E8284-C050-C547-AFA2-BE44C8415F70}">
      <dgm:prSet/>
      <dgm:spPr/>
      <dgm:t>
        <a:bodyPr/>
        <a:lstStyle/>
        <a:p>
          <a:r>
            <a:rPr lang="en-US" altLang="zh-CN" dirty="0" smtClean="0"/>
            <a:t>DNS</a:t>
          </a:r>
          <a:r>
            <a:rPr lang="zh-CN" altLang="en-US" dirty="0" smtClean="0"/>
            <a:t>查询日志</a:t>
          </a:r>
          <a:endParaRPr lang="zh-CN" altLang="en-US" dirty="0"/>
        </a:p>
      </dgm:t>
    </dgm:pt>
    <dgm:pt modelId="{14B53DB7-C607-E04B-B42F-AD72B04EC864}" type="parTrans" cxnId="{10170F85-F407-E74E-9997-4F687878B7E3}">
      <dgm:prSet/>
      <dgm:spPr/>
      <dgm:t>
        <a:bodyPr/>
        <a:lstStyle/>
        <a:p>
          <a:endParaRPr lang="zh-CN" altLang="en-US"/>
        </a:p>
      </dgm:t>
    </dgm:pt>
    <dgm:pt modelId="{F080C1EE-F4AB-D54F-BA9D-C23179D1FF91}" type="sibTrans" cxnId="{10170F85-F407-E74E-9997-4F687878B7E3}">
      <dgm:prSet/>
      <dgm:spPr/>
      <dgm:t>
        <a:bodyPr/>
        <a:lstStyle/>
        <a:p>
          <a:endParaRPr lang="zh-CN" altLang="en-US"/>
        </a:p>
      </dgm:t>
    </dgm:pt>
    <dgm:pt modelId="{6E461A50-29C4-1C40-8FD2-9582E70634D8}">
      <dgm:prSet/>
      <dgm:spPr/>
      <dgm:t>
        <a:bodyPr/>
        <a:lstStyle/>
        <a:p>
          <a:r>
            <a:rPr lang="zh-CN" altLang="en-US" dirty="0" smtClean="0"/>
            <a:t>主机可疑文件</a:t>
          </a:r>
          <a:endParaRPr lang="zh-CN" altLang="en-US" dirty="0"/>
        </a:p>
      </dgm:t>
    </dgm:pt>
    <dgm:pt modelId="{0872BB1C-2180-4F40-8A1D-E8A5D8D7A674}" type="parTrans" cxnId="{4CE3A96E-41EC-9B49-A488-C146897B5BCD}">
      <dgm:prSet/>
      <dgm:spPr/>
      <dgm:t>
        <a:bodyPr/>
        <a:lstStyle/>
        <a:p>
          <a:endParaRPr lang="zh-CN" altLang="en-US"/>
        </a:p>
      </dgm:t>
    </dgm:pt>
    <dgm:pt modelId="{8D58053A-456C-8F4C-BD08-00EAABCFC153}" type="sibTrans" cxnId="{4CE3A96E-41EC-9B49-A488-C146897B5BCD}">
      <dgm:prSet/>
      <dgm:spPr/>
      <dgm:t>
        <a:bodyPr/>
        <a:lstStyle/>
        <a:p>
          <a:endParaRPr lang="zh-CN" altLang="en-US"/>
        </a:p>
      </dgm:t>
    </dgm:pt>
    <dgm:pt modelId="{49515AED-3964-3643-8954-2B615309637F}" type="pres">
      <dgm:prSet presAssocID="{246EA361-C97E-7A4B-92EA-A813AF41FD53}" presName="compositeShape" presStyleCnt="0">
        <dgm:presLayoutVars>
          <dgm:dir/>
          <dgm:resizeHandles/>
        </dgm:presLayoutVars>
      </dgm:prSet>
      <dgm:spPr/>
    </dgm:pt>
    <dgm:pt modelId="{3A4CBAC7-CE63-5B42-9364-968AE7C2AB81}" type="pres">
      <dgm:prSet presAssocID="{246EA361-C97E-7A4B-92EA-A813AF41FD53}" presName="pyramid" presStyleLbl="node1" presStyleIdx="0" presStyleCnt="1"/>
      <dgm:spPr/>
    </dgm:pt>
    <dgm:pt modelId="{AA11B9B5-CB7A-C347-A440-46B591C6DAA6}" type="pres">
      <dgm:prSet presAssocID="{246EA361-C97E-7A4B-92EA-A813AF41FD53}" presName="theList" presStyleCnt="0"/>
      <dgm:spPr/>
    </dgm:pt>
    <dgm:pt modelId="{14DA5071-9C66-A34E-8CBA-42BCB3149C0E}" type="pres">
      <dgm:prSet presAssocID="{046EFD95-0BCE-6441-9DF6-EAA5504CE3D1}" presName="aNode" presStyleLbl="fgAcc1" presStyleIdx="0" presStyleCnt="8">
        <dgm:presLayoutVars>
          <dgm:bulletEnabled val="1"/>
        </dgm:presLayoutVars>
      </dgm:prSet>
      <dgm:spPr/>
      <dgm:t>
        <a:bodyPr/>
        <a:lstStyle/>
        <a:p>
          <a:endParaRPr lang="zh-CN" altLang="en-US"/>
        </a:p>
      </dgm:t>
    </dgm:pt>
    <dgm:pt modelId="{3226F297-9792-5F4C-8840-29195C7D8399}" type="pres">
      <dgm:prSet presAssocID="{046EFD95-0BCE-6441-9DF6-EAA5504CE3D1}" presName="aSpace" presStyleCnt="0"/>
      <dgm:spPr/>
    </dgm:pt>
    <dgm:pt modelId="{9DF45B11-2082-704D-910D-732D93FBF5E2}" type="pres">
      <dgm:prSet presAssocID="{3E460D46-C5EC-6F43-8904-8CB81534D991}" presName="aNode" presStyleLbl="fgAcc1" presStyleIdx="1" presStyleCnt="8">
        <dgm:presLayoutVars>
          <dgm:bulletEnabled val="1"/>
        </dgm:presLayoutVars>
      </dgm:prSet>
      <dgm:spPr/>
      <dgm:t>
        <a:bodyPr/>
        <a:lstStyle/>
        <a:p>
          <a:endParaRPr lang="zh-CN" altLang="en-US"/>
        </a:p>
      </dgm:t>
    </dgm:pt>
    <dgm:pt modelId="{EDFF9A34-95F1-9B46-9F2B-9AC49446395E}" type="pres">
      <dgm:prSet presAssocID="{3E460D46-C5EC-6F43-8904-8CB81534D991}" presName="aSpace" presStyleCnt="0"/>
      <dgm:spPr/>
    </dgm:pt>
    <dgm:pt modelId="{7BA03349-55C4-2744-BD3E-634563908C69}" type="pres">
      <dgm:prSet presAssocID="{238C97DD-5669-3A43-B2D4-D405EC78D65D}" presName="aNode" presStyleLbl="fgAcc1" presStyleIdx="2" presStyleCnt="8">
        <dgm:presLayoutVars>
          <dgm:bulletEnabled val="1"/>
        </dgm:presLayoutVars>
      </dgm:prSet>
      <dgm:spPr/>
      <dgm:t>
        <a:bodyPr/>
        <a:lstStyle/>
        <a:p>
          <a:endParaRPr lang="zh-CN" altLang="en-US"/>
        </a:p>
      </dgm:t>
    </dgm:pt>
    <dgm:pt modelId="{EDB46813-7F83-A44F-A549-E5874B3ED216}" type="pres">
      <dgm:prSet presAssocID="{238C97DD-5669-3A43-B2D4-D405EC78D65D}" presName="aSpace" presStyleCnt="0"/>
      <dgm:spPr/>
    </dgm:pt>
    <dgm:pt modelId="{3AF0A610-C4F0-0842-A060-96A73CE24ADF}" type="pres">
      <dgm:prSet presAssocID="{6E461A50-29C4-1C40-8FD2-9582E70634D8}" presName="aNode" presStyleLbl="fgAcc1" presStyleIdx="3" presStyleCnt="8">
        <dgm:presLayoutVars>
          <dgm:bulletEnabled val="1"/>
        </dgm:presLayoutVars>
      </dgm:prSet>
      <dgm:spPr/>
      <dgm:t>
        <a:bodyPr/>
        <a:lstStyle/>
        <a:p>
          <a:endParaRPr lang="zh-CN" altLang="en-US"/>
        </a:p>
      </dgm:t>
    </dgm:pt>
    <dgm:pt modelId="{721AF3F1-DD4E-DC43-A164-DBB5B8B29022}" type="pres">
      <dgm:prSet presAssocID="{6E461A50-29C4-1C40-8FD2-9582E70634D8}" presName="aSpace" presStyleCnt="0"/>
      <dgm:spPr/>
    </dgm:pt>
    <dgm:pt modelId="{7D744A96-7C34-1A44-A431-2141870A02D3}" type="pres">
      <dgm:prSet presAssocID="{C1596A48-387E-494D-A8F2-A57FBACF588B}" presName="aNode" presStyleLbl="fgAcc1" presStyleIdx="4" presStyleCnt="8">
        <dgm:presLayoutVars>
          <dgm:bulletEnabled val="1"/>
        </dgm:presLayoutVars>
      </dgm:prSet>
      <dgm:spPr/>
      <dgm:t>
        <a:bodyPr/>
        <a:lstStyle/>
        <a:p>
          <a:endParaRPr lang="zh-CN" altLang="en-US"/>
        </a:p>
      </dgm:t>
    </dgm:pt>
    <dgm:pt modelId="{3960ACA8-413D-0E47-955C-BD07B276037B}" type="pres">
      <dgm:prSet presAssocID="{C1596A48-387E-494D-A8F2-A57FBACF588B}" presName="aSpace" presStyleCnt="0"/>
      <dgm:spPr/>
    </dgm:pt>
    <dgm:pt modelId="{E8B83106-6CD6-D54E-89C9-5AD0E10B7BE7}" type="pres">
      <dgm:prSet presAssocID="{AF39FA98-F13D-6B4E-83DD-6B766724FD98}" presName="aNode" presStyleLbl="fgAcc1" presStyleIdx="5" presStyleCnt="8">
        <dgm:presLayoutVars>
          <dgm:bulletEnabled val="1"/>
        </dgm:presLayoutVars>
      </dgm:prSet>
      <dgm:spPr/>
      <dgm:t>
        <a:bodyPr/>
        <a:lstStyle/>
        <a:p>
          <a:endParaRPr lang="zh-CN" altLang="en-US"/>
        </a:p>
      </dgm:t>
    </dgm:pt>
    <dgm:pt modelId="{14072D46-4B06-6541-8FD5-B829168E52EA}" type="pres">
      <dgm:prSet presAssocID="{AF39FA98-F13D-6B4E-83DD-6B766724FD98}" presName="aSpace" presStyleCnt="0"/>
      <dgm:spPr/>
    </dgm:pt>
    <dgm:pt modelId="{5C287E55-FE2B-0849-807F-82A1068DB76A}" type="pres">
      <dgm:prSet presAssocID="{D63E8284-C050-C547-AFA2-BE44C8415F70}" presName="aNode" presStyleLbl="fgAcc1" presStyleIdx="6" presStyleCnt="8">
        <dgm:presLayoutVars>
          <dgm:bulletEnabled val="1"/>
        </dgm:presLayoutVars>
      </dgm:prSet>
      <dgm:spPr/>
      <dgm:t>
        <a:bodyPr/>
        <a:lstStyle/>
        <a:p>
          <a:endParaRPr lang="zh-CN" altLang="en-US"/>
        </a:p>
      </dgm:t>
    </dgm:pt>
    <dgm:pt modelId="{FAAAA7BF-E1D1-544A-821A-6D199505AC2D}" type="pres">
      <dgm:prSet presAssocID="{D63E8284-C050-C547-AFA2-BE44C8415F70}" presName="aSpace" presStyleCnt="0"/>
      <dgm:spPr/>
    </dgm:pt>
    <dgm:pt modelId="{65D913AC-3608-A84F-9D18-2093B144B199}" type="pres">
      <dgm:prSet presAssocID="{D2632059-8830-9940-9E01-D26B58303A9F}" presName="aNode" presStyleLbl="fgAcc1" presStyleIdx="7" presStyleCnt="8">
        <dgm:presLayoutVars>
          <dgm:bulletEnabled val="1"/>
        </dgm:presLayoutVars>
      </dgm:prSet>
      <dgm:spPr/>
      <dgm:t>
        <a:bodyPr/>
        <a:lstStyle/>
        <a:p>
          <a:endParaRPr lang="zh-CN" altLang="en-US"/>
        </a:p>
      </dgm:t>
    </dgm:pt>
    <dgm:pt modelId="{0DFDD530-3C29-CD42-89B5-9C210E8CEB6B}" type="pres">
      <dgm:prSet presAssocID="{D2632059-8830-9940-9E01-D26B58303A9F}" presName="aSpace" presStyleCnt="0"/>
      <dgm:spPr/>
    </dgm:pt>
  </dgm:ptLst>
  <dgm:cxnLst>
    <dgm:cxn modelId="{10170F85-F407-E74E-9997-4F687878B7E3}" srcId="{246EA361-C97E-7A4B-92EA-A813AF41FD53}" destId="{D63E8284-C050-C547-AFA2-BE44C8415F70}" srcOrd="6" destOrd="0" parTransId="{14B53DB7-C607-E04B-B42F-AD72B04EC864}" sibTransId="{F080C1EE-F4AB-D54F-BA9D-C23179D1FF91}"/>
    <dgm:cxn modelId="{E18B796C-0823-E145-97B5-E7B52FEAED09}" srcId="{246EA361-C97E-7A4B-92EA-A813AF41FD53}" destId="{238C97DD-5669-3A43-B2D4-D405EC78D65D}" srcOrd="2" destOrd="0" parTransId="{B20FA25D-398F-1441-B1A5-5A60AFFA6679}" sibTransId="{A8DB68FA-AEE6-8E47-B138-282BFCF3491B}"/>
    <dgm:cxn modelId="{524ED5D3-DB66-0D4A-9532-B2D1048C7B6A}" srcId="{246EA361-C97E-7A4B-92EA-A813AF41FD53}" destId="{3E460D46-C5EC-6F43-8904-8CB81534D991}" srcOrd="1" destOrd="0" parTransId="{C24664E8-320A-FF49-BE75-7DCD3ABBD84F}" sibTransId="{927E644B-2614-7D4A-9FFE-84696B1C8702}"/>
    <dgm:cxn modelId="{4F9D9436-0F2E-EC47-A4EC-6EA44B5D0ADF}" type="presOf" srcId="{3E460D46-C5EC-6F43-8904-8CB81534D991}" destId="{9DF45B11-2082-704D-910D-732D93FBF5E2}" srcOrd="0" destOrd="0" presId="urn:microsoft.com/office/officeart/2005/8/layout/pyramid2"/>
    <dgm:cxn modelId="{FA21BF6D-6957-5242-BCD4-4A492C5F22B9}" type="presOf" srcId="{AF39FA98-F13D-6B4E-83DD-6B766724FD98}" destId="{E8B83106-6CD6-D54E-89C9-5AD0E10B7BE7}" srcOrd="0" destOrd="0" presId="urn:microsoft.com/office/officeart/2005/8/layout/pyramid2"/>
    <dgm:cxn modelId="{9E9C0223-D8CE-A148-955B-41AE126EC92C}" type="presOf" srcId="{D2632059-8830-9940-9E01-D26B58303A9F}" destId="{65D913AC-3608-A84F-9D18-2093B144B199}" srcOrd="0" destOrd="0" presId="urn:microsoft.com/office/officeart/2005/8/layout/pyramid2"/>
    <dgm:cxn modelId="{0AD162AE-C430-A341-9344-B3F01BF46E2A}" srcId="{246EA361-C97E-7A4B-92EA-A813AF41FD53}" destId="{AF39FA98-F13D-6B4E-83DD-6B766724FD98}" srcOrd="5" destOrd="0" parTransId="{CB3BF8FA-414F-884E-8CC7-D208C8A93F7F}" sibTransId="{0625CDFA-228A-7349-9CBA-3760A7528362}"/>
    <dgm:cxn modelId="{0A7A6AC4-BB44-394A-BD37-3305C5361CA6}" srcId="{246EA361-C97E-7A4B-92EA-A813AF41FD53}" destId="{D2632059-8830-9940-9E01-D26B58303A9F}" srcOrd="7" destOrd="0" parTransId="{EF2B4AD9-CABF-3A4A-B56E-DE2B1AE16316}" sibTransId="{EB4654A5-3CAA-9141-BA9A-6B2DB18E567E}"/>
    <dgm:cxn modelId="{F0CB623C-E0F0-564B-B4D4-1AB117238DF7}" type="presOf" srcId="{238C97DD-5669-3A43-B2D4-D405EC78D65D}" destId="{7BA03349-55C4-2744-BD3E-634563908C69}" srcOrd="0" destOrd="0" presId="urn:microsoft.com/office/officeart/2005/8/layout/pyramid2"/>
    <dgm:cxn modelId="{894E9DB8-BC51-994A-8756-D14B145DE2A2}" type="presOf" srcId="{D63E8284-C050-C547-AFA2-BE44C8415F70}" destId="{5C287E55-FE2B-0849-807F-82A1068DB76A}" srcOrd="0" destOrd="0" presId="urn:microsoft.com/office/officeart/2005/8/layout/pyramid2"/>
    <dgm:cxn modelId="{74BCD391-F35A-C34E-B3EC-8FA93C23CCF0}" type="presOf" srcId="{C1596A48-387E-494D-A8F2-A57FBACF588B}" destId="{7D744A96-7C34-1A44-A431-2141870A02D3}" srcOrd="0" destOrd="0" presId="urn:microsoft.com/office/officeart/2005/8/layout/pyramid2"/>
    <dgm:cxn modelId="{5642C186-C114-1E4B-8474-8C129C64AFEC}" srcId="{246EA361-C97E-7A4B-92EA-A813AF41FD53}" destId="{046EFD95-0BCE-6441-9DF6-EAA5504CE3D1}" srcOrd="0" destOrd="0" parTransId="{4B24CAEA-5294-1041-B1DE-8854DE3A8285}" sibTransId="{343FFE15-9D21-2149-A27D-6961B85EA2E2}"/>
    <dgm:cxn modelId="{E608A2C0-411C-ED44-84B1-B358DB5EF376}" type="presOf" srcId="{6E461A50-29C4-1C40-8FD2-9582E70634D8}" destId="{3AF0A610-C4F0-0842-A060-96A73CE24ADF}" srcOrd="0" destOrd="0" presId="urn:microsoft.com/office/officeart/2005/8/layout/pyramid2"/>
    <dgm:cxn modelId="{79AAA5AE-6B91-8F43-B360-4E8FA552CFD2}" srcId="{246EA361-C97E-7A4B-92EA-A813AF41FD53}" destId="{C1596A48-387E-494D-A8F2-A57FBACF588B}" srcOrd="4" destOrd="0" parTransId="{D37E7F71-1B81-D245-A090-DD894240A075}" sibTransId="{2F942A8E-3439-B24C-9163-5E85F537448C}"/>
    <dgm:cxn modelId="{112BD5DA-73C3-5048-8389-7EDF0D7EE6EC}" type="presOf" srcId="{046EFD95-0BCE-6441-9DF6-EAA5504CE3D1}" destId="{14DA5071-9C66-A34E-8CBA-42BCB3149C0E}" srcOrd="0" destOrd="0" presId="urn:microsoft.com/office/officeart/2005/8/layout/pyramid2"/>
    <dgm:cxn modelId="{D96E3C5D-89BA-464B-A3DE-6AC1F717A847}" type="presOf" srcId="{246EA361-C97E-7A4B-92EA-A813AF41FD53}" destId="{49515AED-3964-3643-8954-2B615309637F}" srcOrd="0" destOrd="0" presId="urn:microsoft.com/office/officeart/2005/8/layout/pyramid2"/>
    <dgm:cxn modelId="{4CE3A96E-41EC-9B49-A488-C146897B5BCD}" srcId="{246EA361-C97E-7A4B-92EA-A813AF41FD53}" destId="{6E461A50-29C4-1C40-8FD2-9582E70634D8}" srcOrd="3" destOrd="0" parTransId="{0872BB1C-2180-4F40-8A1D-E8A5D8D7A674}" sibTransId="{8D58053A-456C-8F4C-BD08-00EAABCFC153}"/>
    <dgm:cxn modelId="{3DB128D0-08BF-F647-9B75-6E3D93A9D7F5}" type="presParOf" srcId="{49515AED-3964-3643-8954-2B615309637F}" destId="{3A4CBAC7-CE63-5B42-9364-968AE7C2AB81}" srcOrd="0" destOrd="0" presId="urn:microsoft.com/office/officeart/2005/8/layout/pyramid2"/>
    <dgm:cxn modelId="{E0B3FD83-6A0B-854A-A3FC-BFA6D2C2E184}" type="presParOf" srcId="{49515AED-3964-3643-8954-2B615309637F}" destId="{AA11B9B5-CB7A-C347-A440-46B591C6DAA6}" srcOrd="1" destOrd="0" presId="urn:microsoft.com/office/officeart/2005/8/layout/pyramid2"/>
    <dgm:cxn modelId="{CD8EBCAC-74A7-254D-882C-15B556562626}" type="presParOf" srcId="{AA11B9B5-CB7A-C347-A440-46B591C6DAA6}" destId="{14DA5071-9C66-A34E-8CBA-42BCB3149C0E}" srcOrd="0" destOrd="0" presId="urn:microsoft.com/office/officeart/2005/8/layout/pyramid2"/>
    <dgm:cxn modelId="{B95F7239-7CA7-814B-BDB9-2088ADEB19DE}" type="presParOf" srcId="{AA11B9B5-CB7A-C347-A440-46B591C6DAA6}" destId="{3226F297-9792-5F4C-8840-29195C7D8399}" srcOrd="1" destOrd="0" presId="urn:microsoft.com/office/officeart/2005/8/layout/pyramid2"/>
    <dgm:cxn modelId="{CBE48971-43E1-5847-9BC3-843E8C137047}" type="presParOf" srcId="{AA11B9B5-CB7A-C347-A440-46B591C6DAA6}" destId="{9DF45B11-2082-704D-910D-732D93FBF5E2}" srcOrd="2" destOrd="0" presId="urn:microsoft.com/office/officeart/2005/8/layout/pyramid2"/>
    <dgm:cxn modelId="{4821D8CA-4CB9-1D4C-8895-E611FF71A235}" type="presParOf" srcId="{AA11B9B5-CB7A-C347-A440-46B591C6DAA6}" destId="{EDFF9A34-95F1-9B46-9F2B-9AC49446395E}" srcOrd="3" destOrd="0" presId="urn:microsoft.com/office/officeart/2005/8/layout/pyramid2"/>
    <dgm:cxn modelId="{75F64A8B-7902-3A4D-BADE-54662052D011}" type="presParOf" srcId="{AA11B9B5-CB7A-C347-A440-46B591C6DAA6}" destId="{7BA03349-55C4-2744-BD3E-634563908C69}" srcOrd="4" destOrd="0" presId="urn:microsoft.com/office/officeart/2005/8/layout/pyramid2"/>
    <dgm:cxn modelId="{A4A16D0C-8E26-6C46-9B2A-21823A778ED4}" type="presParOf" srcId="{AA11B9B5-CB7A-C347-A440-46B591C6DAA6}" destId="{EDB46813-7F83-A44F-A549-E5874B3ED216}" srcOrd="5" destOrd="0" presId="urn:microsoft.com/office/officeart/2005/8/layout/pyramid2"/>
    <dgm:cxn modelId="{0148E4CC-97B2-CF49-BE6D-1E1323DA976B}" type="presParOf" srcId="{AA11B9B5-CB7A-C347-A440-46B591C6DAA6}" destId="{3AF0A610-C4F0-0842-A060-96A73CE24ADF}" srcOrd="6" destOrd="0" presId="urn:microsoft.com/office/officeart/2005/8/layout/pyramid2"/>
    <dgm:cxn modelId="{C8E00588-701F-7E49-82B9-5295ACD9BC99}" type="presParOf" srcId="{AA11B9B5-CB7A-C347-A440-46B591C6DAA6}" destId="{721AF3F1-DD4E-DC43-A164-DBB5B8B29022}" srcOrd="7" destOrd="0" presId="urn:microsoft.com/office/officeart/2005/8/layout/pyramid2"/>
    <dgm:cxn modelId="{A3755885-FB76-8D4B-81AF-FA5B80B3081C}" type="presParOf" srcId="{AA11B9B5-CB7A-C347-A440-46B591C6DAA6}" destId="{7D744A96-7C34-1A44-A431-2141870A02D3}" srcOrd="8" destOrd="0" presId="urn:microsoft.com/office/officeart/2005/8/layout/pyramid2"/>
    <dgm:cxn modelId="{405F9B15-EB4F-FE4A-B378-07B3E924B88A}" type="presParOf" srcId="{AA11B9B5-CB7A-C347-A440-46B591C6DAA6}" destId="{3960ACA8-413D-0E47-955C-BD07B276037B}" srcOrd="9" destOrd="0" presId="urn:microsoft.com/office/officeart/2005/8/layout/pyramid2"/>
    <dgm:cxn modelId="{76808BBB-838B-6F4F-B904-584E6A9B8494}" type="presParOf" srcId="{AA11B9B5-CB7A-C347-A440-46B591C6DAA6}" destId="{E8B83106-6CD6-D54E-89C9-5AD0E10B7BE7}" srcOrd="10" destOrd="0" presId="urn:microsoft.com/office/officeart/2005/8/layout/pyramid2"/>
    <dgm:cxn modelId="{88503EBE-C485-2749-A88F-0592DE2465A2}" type="presParOf" srcId="{AA11B9B5-CB7A-C347-A440-46B591C6DAA6}" destId="{14072D46-4B06-6541-8FD5-B829168E52EA}" srcOrd="11" destOrd="0" presId="urn:microsoft.com/office/officeart/2005/8/layout/pyramid2"/>
    <dgm:cxn modelId="{4D93B4DE-0FE6-7F4A-85E1-03C4B19555CD}" type="presParOf" srcId="{AA11B9B5-CB7A-C347-A440-46B591C6DAA6}" destId="{5C287E55-FE2B-0849-807F-82A1068DB76A}" srcOrd="12" destOrd="0" presId="urn:microsoft.com/office/officeart/2005/8/layout/pyramid2"/>
    <dgm:cxn modelId="{0FEA047E-EE5D-F044-A324-B6631D970559}" type="presParOf" srcId="{AA11B9B5-CB7A-C347-A440-46B591C6DAA6}" destId="{FAAAA7BF-E1D1-544A-821A-6D199505AC2D}" srcOrd="13" destOrd="0" presId="urn:microsoft.com/office/officeart/2005/8/layout/pyramid2"/>
    <dgm:cxn modelId="{2AF079C9-5AE9-FB4E-9011-7AEC4EE40C3D}" type="presParOf" srcId="{AA11B9B5-CB7A-C347-A440-46B591C6DAA6}" destId="{65D913AC-3608-A84F-9D18-2093B144B199}" srcOrd="14" destOrd="0" presId="urn:microsoft.com/office/officeart/2005/8/layout/pyramid2"/>
    <dgm:cxn modelId="{242AB6DF-9B52-5046-8F22-6148E67AE812}" type="presParOf" srcId="{AA11B9B5-CB7A-C347-A440-46B591C6DAA6}" destId="{0DFDD530-3C29-CD42-89B5-9C210E8CEB6B}"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7AC888-80B0-7243-BCA5-00161568069A}"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zh-CN" altLang="en-US"/>
        </a:p>
      </dgm:t>
    </dgm:pt>
    <dgm:pt modelId="{065482F0-0CB2-004B-95EE-CE5BF61C3986}">
      <dgm:prSet phldrT="[文本]"/>
      <dgm:spPr/>
      <dgm:t>
        <a:bodyPr/>
        <a:lstStyle/>
        <a:p>
          <a:r>
            <a:rPr lang="zh-CN" altLang="en-US" dirty="0" smtClean="0"/>
            <a:t>全网代理</a:t>
          </a:r>
          <a:r>
            <a:rPr lang="en-US" altLang="zh-CN" dirty="0" smtClean="0"/>
            <a:t>/VPN/</a:t>
          </a:r>
          <a:r>
            <a:rPr lang="zh-CN" altLang="en-US" dirty="0" smtClean="0"/>
            <a:t>肉鸡库</a:t>
          </a:r>
          <a:endParaRPr lang="zh-CN" altLang="en-US" dirty="0"/>
        </a:p>
      </dgm:t>
    </dgm:pt>
    <dgm:pt modelId="{CE15436A-F501-AC45-ACC9-6CB7B1F5A994}" type="parTrans" cxnId="{E18A87CE-3562-9B4C-8A46-4998CF515E70}">
      <dgm:prSet/>
      <dgm:spPr/>
      <dgm:t>
        <a:bodyPr/>
        <a:lstStyle/>
        <a:p>
          <a:endParaRPr lang="zh-CN" altLang="en-US"/>
        </a:p>
      </dgm:t>
    </dgm:pt>
    <dgm:pt modelId="{E1024389-2907-1F43-9BD9-28FE2C52DAA1}" type="sibTrans" cxnId="{E18A87CE-3562-9B4C-8A46-4998CF515E70}">
      <dgm:prSet/>
      <dgm:spPr/>
      <dgm:t>
        <a:bodyPr/>
        <a:lstStyle/>
        <a:p>
          <a:endParaRPr lang="zh-CN" altLang="en-US"/>
        </a:p>
      </dgm:t>
    </dgm:pt>
    <dgm:pt modelId="{0163626A-1355-B743-A589-E27ED3075F70}">
      <dgm:prSet phldrT="[文本]"/>
      <dgm:spPr/>
      <dgm:t>
        <a:bodyPr/>
        <a:lstStyle/>
        <a:p>
          <a:r>
            <a:rPr lang="zh-CN" altLang="en-US" dirty="0" smtClean="0"/>
            <a:t>全网黑产</a:t>
          </a:r>
          <a:r>
            <a:rPr lang="en-US" altLang="zh-CN" dirty="0" smtClean="0"/>
            <a:t>CC</a:t>
          </a:r>
          <a:r>
            <a:rPr lang="zh-CN" altLang="en-US" dirty="0" smtClean="0"/>
            <a:t>主控数据</a:t>
          </a:r>
          <a:endParaRPr lang="zh-CN" altLang="en-US" dirty="0"/>
        </a:p>
      </dgm:t>
    </dgm:pt>
    <dgm:pt modelId="{A14907F2-FACD-FE43-B5AC-2F32C32D7B10}" type="parTrans" cxnId="{0515EBFB-59B0-5F47-B317-D6CC77899F86}">
      <dgm:prSet/>
      <dgm:spPr/>
      <dgm:t>
        <a:bodyPr/>
        <a:lstStyle/>
        <a:p>
          <a:endParaRPr lang="zh-CN" altLang="en-US"/>
        </a:p>
      </dgm:t>
    </dgm:pt>
    <dgm:pt modelId="{EF18EAE6-E30B-E349-8D8C-7D35BBD6F27E}" type="sibTrans" cxnId="{0515EBFB-59B0-5F47-B317-D6CC77899F86}">
      <dgm:prSet/>
      <dgm:spPr/>
      <dgm:t>
        <a:bodyPr/>
        <a:lstStyle/>
        <a:p>
          <a:endParaRPr lang="zh-CN" altLang="en-US"/>
        </a:p>
      </dgm:t>
    </dgm:pt>
    <dgm:pt modelId="{B30FB481-4758-3741-B5D0-0277B1468228}">
      <dgm:prSet phldrT="[文本]"/>
      <dgm:spPr/>
      <dgm:t>
        <a:bodyPr/>
        <a:lstStyle/>
        <a:p>
          <a:r>
            <a:rPr lang="zh-CN" altLang="en-US" dirty="0" smtClean="0"/>
            <a:t>云加速</a:t>
          </a:r>
          <a:r>
            <a:rPr lang="en-US" altLang="zh-CN" dirty="0" smtClean="0"/>
            <a:t>&amp;</a:t>
          </a:r>
          <a:r>
            <a:rPr lang="zh-CN" altLang="en-US" dirty="0" smtClean="0"/>
            <a:t>安全宝被攻击数据</a:t>
          </a:r>
          <a:endParaRPr lang="zh-CN" altLang="en-US" dirty="0"/>
        </a:p>
      </dgm:t>
    </dgm:pt>
    <dgm:pt modelId="{DC9CD639-CF5D-C345-BF08-4CF902008C82}" type="parTrans" cxnId="{B2431628-0747-EC41-AED6-68F89B1AEFEA}">
      <dgm:prSet/>
      <dgm:spPr/>
      <dgm:t>
        <a:bodyPr/>
        <a:lstStyle/>
        <a:p>
          <a:endParaRPr lang="zh-CN" altLang="en-US"/>
        </a:p>
      </dgm:t>
    </dgm:pt>
    <dgm:pt modelId="{A063218E-CC19-5A46-A44D-B5AC6C04866A}" type="sibTrans" cxnId="{B2431628-0747-EC41-AED6-68F89B1AEFEA}">
      <dgm:prSet/>
      <dgm:spPr/>
      <dgm:t>
        <a:bodyPr/>
        <a:lstStyle/>
        <a:p>
          <a:endParaRPr lang="zh-CN" altLang="en-US"/>
        </a:p>
      </dgm:t>
    </dgm:pt>
    <dgm:pt modelId="{17FB7AFB-807A-BF48-BE56-2C87B85DDB55}">
      <dgm:prSet phldrT="[文本]"/>
      <dgm:spPr/>
      <dgm:t>
        <a:bodyPr/>
        <a:lstStyle/>
        <a:p>
          <a:r>
            <a:rPr lang="zh-CN" altLang="en-US" dirty="0" smtClean="0">
              <a:solidFill>
                <a:schemeClr val="bg1"/>
              </a:solidFill>
            </a:rPr>
            <a:t>全网视角</a:t>
          </a:r>
          <a:endParaRPr lang="zh-CN" altLang="en-US" dirty="0">
            <a:solidFill>
              <a:schemeClr val="bg1"/>
            </a:solidFill>
          </a:endParaRPr>
        </a:p>
      </dgm:t>
    </dgm:pt>
    <dgm:pt modelId="{7DC0D533-EC9C-B14C-933F-95E9A67CD6D0}" type="parTrans" cxnId="{680EB106-EBEA-2048-A487-EE8D8ED4770E}">
      <dgm:prSet/>
      <dgm:spPr/>
      <dgm:t>
        <a:bodyPr/>
        <a:lstStyle/>
        <a:p>
          <a:endParaRPr lang="zh-CN" altLang="en-US"/>
        </a:p>
      </dgm:t>
    </dgm:pt>
    <dgm:pt modelId="{798D7FD9-30EB-A24B-B808-D68D182EBC2F}" type="sibTrans" cxnId="{680EB106-EBEA-2048-A487-EE8D8ED4770E}">
      <dgm:prSet/>
      <dgm:spPr/>
      <dgm:t>
        <a:bodyPr/>
        <a:lstStyle/>
        <a:p>
          <a:endParaRPr lang="zh-CN" altLang="en-US"/>
        </a:p>
      </dgm:t>
    </dgm:pt>
    <dgm:pt modelId="{3B6F134C-31FC-7042-905F-9C2BA86EEA3C}" type="pres">
      <dgm:prSet presAssocID="{3F7AC888-80B0-7243-BCA5-00161568069A}" presName="Name0" presStyleCnt="0">
        <dgm:presLayoutVars>
          <dgm:chMax val="4"/>
          <dgm:resizeHandles val="exact"/>
        </dgm:presLayoutVars>
      </dgm:prSet>
      <dgm:spPr/>
      <dgm:t>
        <a:bodyPr/>
        <a:lstStyle/>
        <a:p>
          <a:endParaRPr lang="zh-CN" altLang="en-US"/>
        </a:p>
      </dgm:t>
    </dgm:pt>
    <dgm:pt modelId="{3D3931D5-7A6B-9F45-B14C-122241254BE0}" type="pres">
      <dgm:prSet presAssocID="{3F7AC888-80B0-7243-BCA5-00161568069A}" presName="ellipse" presStyleLbl="trBgShp" presStyleIdx="0" presStyleCnt="1"/>
      <dgm:spPr/>
    </dgm:pt>
    <dgm:pt modelId="{CA0B4C90-049C-0344-9432-8800193216E0}" type="pres">
      <dgm:prSet presAssocID="{3F7AC888-80B0-7243-BCA5-00161568069A}" presName="arrow1" presStyleLbl="fgShp" presStyleIdx="0" presStyleCnt="1"/>
      <dgm:spPr/>
    </dgm:pt>
    <dgm:pt modelId="{D5510BE2-F71C-1841-8D00-A6491F5B0C10}" type="pres">
      <dgm:prSet presAssocID="{3F7AC888-80B0-7243-BCA5-00161568069A}" presName="rectangle" presStyleLbl="revTx" presStyleIdx="0" presStyleCnt="1">
        <dgm:presLayoutVars>
          <dgm:bulletEnabled val="1"/>
        </dgm:presLayoutVars>
      </dgm:prSet>
      <dgm:spPr/>
      <dgm:t>
        <a:bodyPr/>
        <a:lstStyle/>
        <a:p>
          <a:endParaRPr lang="zh-CN" altLang="en-US"/>
        </a:p>
      </dgm:t>
    </dgm:pt>
    <dgm:pt modelId="{46C82A66-0F73-F845-B132-BED9774A93DF}" type="pres">
      <dgm:prSet presAssocID="{0163626A-1355-B743-A589-E27ED3075F70}" presName="item1" presStyleLbl="node1" presStyleIdx="0" presStyleCnt="3">
        <dgm:presLayoutVars>
          <dgm:bulletEnabled val="1"/>
        </dgm:presLayoutVars>
      </dgm:prSet>
      <dgm:spPr/>
      <dgm:t>
        <a:bodyPr/>
        <a:lstStyle/>
        <a:p>
          <a:endParaRPr lang="zh-CN" altLang="en-US"/>
        </a:p>
      </dgm:t>
    </dgm:pt>
    <dgm:pt modelId="{94E3A370-4ECE-1143-8E09-8AB25A02D939}" type="pres">
      <dgm:prSet presAssocID="{B30FB481-4758-3741-B5D0-0277B1468228}" presName="item2" presStyleLbl="node1" presStyleIdx="1" presStyleCnt="3">
        <dgm:presLayoutVars>
          <dgm:bulletEnabled val="1"/>
        </dgm:presLayoutVars>
      </dgm:prSet>
      <dgm:spPr/>
      <dgm:t>
        <a:bodyPr/>
        <a:lstStyle/>
        <a:p>
          <a:endParaRPr lang="zh-CN" altLang="en-US"/>
        </a:p>
      </dgm:t>
    </dgm:pt>
    <dgm:pt modelId="{B9FEAF9A-ACD0-064B-B3BB-7438022DE35E}" type="pres">
      <dgm:prSet presAssocID="{17FB7AFB-807A-BF48-BE56-2C87B85DDB55}" presName="item3" presStyleLbl="node1" presStyleIdx="2" presStyleCnt="3">
        <dgm:presLayoutVars>
          <dgm:bulletEnabled val="1"/>
        </dgm:presLayoutVars>
      </dgm:prSet>
      <dgm:spPr/>
      <dgm:t>
        <a:bodyPr/>
        <a:lstStyle/>
        <a:p>
          <a:endParaRPr lang="zh-CN" altLang="en-US"/>
        </a:p>
      </dgm:t>
    </dgm:pt>
    <dgm:pt modelId="{7DC489A5-2B69-8C47-BD2E-B84E41D88CB0}" type="pres">
      <dgm:prSet presAssocID="{3F7AC888-80B0-7243-BCA5-00161568069A}" presName="funnel" presStyleLbl="trAlignAcc1" presStyleIdx="0" presStyleCnt="1"/>
      <dgm:spPr/>
    </dgm:pt>
  </dgm:ptLst>
  <dgm:cxnLst>
    <dgm:cxn modelId="{B2431628-0747-EC41-AED6-68F89B1AEFEA}" srcId="{3F7AC888-80B0-7243-BCA5-00161568069A}" destId="{B30FB481-4758-3741-B5D0-0277B1468228}" srcOrd="2" destOrd="0" parTransId="{DC9CD639-CF5D-C345-BF08-4CF902008C82}" sibTransId="{A063218E-CC19-5A46-A44D-B5AC6C04866A}"/>
    <dgm:cxn modelId="{8878BA1E-5021-CF4F-85CC-4D460B2692B0}" type="presOf" srcId="{0163626A-1355-B743-A589-E27ED3075F70}" destId="{94E3A370-4ECE-1143-8E09-8AB25A02D939}" srcOrd="0" destOrd="0" presId="urn:microsoft.com/office/officeart/2005/8/layout/funnel1"/>
    <dgm:cxn modelId="{2E9B1F5E-03F3-6141-B9D9-169F4011D9FD}" type="presOf" srcId="{3F7AC888-80B0-7243-BCA5-00161568069A}" destId="{3B6F134C-31FC-7042-905F-9C2BA86EEA3C}" srcOrd="0" destOrd="0" presId="urn:microsoft.com/office/officeart/2005/8/layout/funnel1"/>
    <dgm:cxn modelId="{E8AB60F5-2FAA-7045-BF4A-68A6041C5A09}" type="presOf" srcId="{065482F0-0CB2-004B-95EE-CE5BF61C3986}" destId="{B9FEAF9A-ACD0-064B-B3BB-7438022DE35E}" srcOrd="0" destOrd="0" presId="urn:microsoft.com/office/officeart/2005/8/layout/funnel1"/>
    <dgm:cxn modelId="{680EB106-EBEA-2048-A487-EE8D8ED4770E}" srcId="{3F7AC888-80B0-7243-BCA5-00161568069A}" destId="{17FB7AFB-807A-BF48-BE56-2C87B85DDB55}" srcOrd="3" destOrd="0" parTransId="{7DC0D533-EC9C-B14C-933F-95E9A67CD6D0}" sibTransId="{798D7FD9-30EB-A24B-B808-D68D182EBC2F}"/>
    <dgm:cxn modelId="{3D719C57-E590-B445-992D-E906210093D0}" type="presOf" srcId="{B30FB481-4758-3741-B5D0-0277B1468228}" destId="{46C82A66-0F73-F845-B132-BED9774A93DF}" srcOrd="0" destOrd="0" presId="urn:microsoft.com/office/officeart/2005/8/layout/funnel1"/>
    <dgm:cxn modelId="{F3F1069C-C200-F942-A114-67F36B00B9F7}" type="presOf" srcId="{17FB7AFB-807A-BF48-BE56-2C87B85DDB55}" destId="{D5510BE2-F71C-1841-8D00-A6491F5B0C10}" srcOrd="0" destOrd="0" presId="urn:microsoft.com/office/officeart/2005/8/layout/funnel1"/>
    <dgm:cxn modelId="{0515EBFB-59B0-5F47-B317-D6CC77899F86}" srcId="{3F7AC888-80B0-7243-BCA5-00161568069A}" destId="{0163626A-1355-B743-A589-E27ED3075F70}" srcOrd="1" destOrd="0" parTransId="{A14907F2-FACD-FE43-B5AC-2F32C32D7B10}" sibTransId="{EF18EAE6-E30B-E349-8D8C-7D35BBD6F27E}"/>
    <dgm:cxn modelId="{E18A87CE-3562-9B4C-8A46-4998CF515E70}" srcId="{3F7AC888-80B0-7243-BCA5-00161568069A}" destId="{065482F0-0CB2-004B-95EE-CE5BF61C3986}" srcOrd="0" destOrd="0" parTransId="{CE15436A-F501-AC45-ACC9-6CB7B1F5A994}" sibTransId="{E1024389-2907-1F43-9BD9-28FE2C52DAA1}"/>
    <dgm:cxn modelId="{C3E8A525-C350-E84B-8CBC-2A4704AF41BE}" type="presParOf" srcId="{3B6F134C-31FC-7042-905F-9C2BA86EEA3C}" destId="{3D3931D5-7A6B-9F45-B14C-122241254BE0}" srcOrd="0" destOrd="0" presId="urn:microsoft.com/office/officeart/2005/8/layout/funnel1"/>
    <dgm:cxn modelId="{28B72AD9-3500-854C-8C72-822734D1DE35}" type="presParOf" srcId="{3B6F134C-31FC-7042-905F-9C2BA86EEA3C}" destId="{CA0B4C90-049C-0344-9432-8800193216E0}" srcOrd="1" destOrd="0" presId="urn:microsoft.com/office/officeart/2005/8/layout/funnel1"/>
    <dgm:cxn modelId="{077A34D1-FCAC-BE47-AA4D-2FC76609B8A9}" type="presParOf" srcId="{3B6F134C-31FC-7042-905F-9C2BA86EEA3C}" destId="{D5510BE2-F71C-1841-8D00-A6491F5B0C10}" srcOrd="2" destOrd="0" presId="urn:microsoft.com/office/officeart/2005/8/layout/funnel1"/>
    <dgm:cxn modelId="{D3A2F1AD-3D1D-D542-97A4-F37AF94227F1}" type="presParOf" srcId="{3B6F134C-31FC-7042-905F-9C2BA86EEA3C}" destId="{46C82A66-0F73-F845-B132-BED9774A93DF}" srcOrd="3" destOrd="0" presId="urn:microsoft.com/office/officeart/2005/8/layout/funnel1"/>
    <dgm:cxn modelId="{DC2249D2-8C65-CC4D-A38E-60F99CB31DB5}" type="presParOf" srcId="{3B6F134C-31FC-7042-905F-9C2BA86EEA3C}" destId="{94E3A370-4ECE-1143-8E09-8AB25A02D939}" srcOrd="4" destOrd="0" presId="urn:microsoft.com/office/officeart/2005/8/layout/funnel1"/>
    <dgm:cxn modelId="{1B09AFC9-1CD5-8942-AF1D-73FAC60064D5}" type="presParOf" srcId="{3B6F134C-31FC-7042-905F-9C2BA86EEA3C}" destId="{B9FEAF9A-ACD0-064B-B3BB-7438022DE35E}" srcOrd="5" destOrd="0" presId="urn:microsoft.com/office/officeart/2005/8/layout/funnel1"/>
    <dgm:cxn modelId="{4FFA69F0-ADFB-B14F-95B6-C4A6264B7457}" type="presParOf" srcId="{3B6F134C-31FC-7042-905F-9C2BA86EEA3C}" destId="{7DC489A5-2B69-8C47-BD2E-B84E41D88CB0}"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C518D7-9BD4-C148-87AD-7E15BED61DD5}" type="doc">
      <dgm:prSet loTypeId="urn:microsoft.com/office/officeart/2005/8/layout/balance1" loCatId="" qsTypeId="urn:microsoft.com/office/officeart/2005/8/quickstyle/simple4" qsCatId="simple" csTypeId="urn:microsoft.com/office/officeart/2005/8/colors/accent1_2" csCatId="accent1" phldr="1"/>
      <dgm:spPr/>
      <dgm:t>
        <a:bodyPr/>
        <a:lstStyle/>
        <a:p>
          <a:endParaRPr lang="zh-CN" altLang="en-US"/>
        </a:p>
      </dgm:t>
    </dgm:pt>
    <dgm:pt modelId="{D3045E46-6669-9F4D-A503-A7AAD96FD392}">
      <dgm:prSet phldrT="[文本]"/>
      <dgm:spPr/>
      <dgm:t>
        <a:bodyPr/>
        <a:lstStyle/>
        <a:p>
          <a:r>
            <a:rPr lang="zh-CN" altLang="en-US" dirty="0" smtClean="0"/>
            <a:t>传统分析技术</a:t>
          </a:r>
          <a:endParaRPr lang="zh-CN" altLang="en-US" dirty="0"/>
        </a:p>
      </dgm:t>
    </dgm:pt>
    <dgm:pt modelId="{9A51DB47-B563-124B-9D1D-79D7967612B3}" type="parTrans" cxnId="{F0779876-6E9F-E940-BF46-0147A486C5EB}">
      <dgm:prSet/>
      <dgm:spPr/>
      <dgm:t>
        <a:bodyPr/>
        <a:lstStyle/>
        <a:p>
          <a:endParaRPr lang="zh-CN" altLang="en-US"/>
        </a:p>
      </dgm:t>
    </dgm:pt>
    <dgm:pt modelId="{047CC389-6F7D-0348-82F6-F5B8A7D31577}" type="sibTrans" cxnId="{F0779876-6E9F-E940-BF46-0147A486C5EB}">
      <dgm:prSet/>
      <dgm:spPr/>
      <dgm:t>
        <a:bodyPr/>
        <a:lstStyle/>
        <a:p>
          <a:endParaRPr lang="zh-CN" altLang="en-US"/>
        </a:p>
      </dgm:t>
    </dgm:pt>
    <dgm:pt modelId="{FD44D8DA-E939-E346-87B6-71B8DC37A083}">
      <dgm:prSet phldrT="[文本]"/>
      <dgm:spPr/>
      <dgm:t>
        <a:bodyPr/>
        <a:lstStyle/>
        <a:p>
          <a:r>
            <a:rPr lang="zh-CN" altLang="en-US" dirty="0" smtClean="0"/>
            <a:t>规则</a:t>
          </a:r>
          <a:endParaRPr lang="zh-CN" altLang="en-US" dirty="0"/>
        </a:p>
      </dgm:t>
    </dgm:pt>
    <dgm:pt modelId="{2CC5FDF9-9453-5A4F-8651-55B48957DCB5}" type="parTrans" cxnId="{937C6EFA-D404-D143-8BED-BF0E57FA927D}">
      <dgm:prSet/>
      <dgm:spPr/>
      <dgm:t>
        <a:bodyPr/>
        <a:lstStyle/>
        <a:p>
          <a:endParaRPr lang="zh-CN" altLang="en-US"/>
        </a:p>
      </dgm:t>
    </dgm:pt>
    <dgm:pt modelId="{F4D1BEE7-CC63-6C44-A1BA-6A4FC4450554}" type="sibTrans" cxnId="{937C6EFA-D404-D143-8BED-BF0E57FA927D}">
      <dgm:prSet/>
      <dgm:spPr/>
      <dgm:t>
        <a:bodyPr/>
        <a:lstStyle/>
        <a:p>
          <a:endParaRPr lang="zh-CN" altLang="en-US"/>
        </a:p>
      </dgm:t>
    </dgm:pt>
    <dgm:pt modelId="{91108AE4-CA7A-B442-AE50-97C563BA6899}">
      <dgm:prSet phldrT="[文本]"/>
      <dgm:spPr/>
      <dgm:t>
        <a:bodyPr/>
        <a:lstStyle/>
        <a:p>
          <a:r>
            <a:rPr lang="zh-CN" altLang="en-US" dirty="0" smtClean="0"/>
            <a:t>黑白名单</a:t>
          </a:r>
          <a:endParaRPr lang="zh-CN" altLang="en-US" dirty="0"/>
        </a:p>
      </dgm:t>
    </dgm:pt>
    <dgm:pt modelId="{B4FD9196-E5A2-5E4B-81A1-5196FB24B37A}" type="parTrans" cxnId="{8AC63ECF-F584-434F-A959-F25D941FE16A}">
      <dgm:prSet/>
      <dgm:spPr/>
      <dgm:t>
        <a:bodyPr/>
        <a:lstStyle/>
        <a:p>
          <a:endParaRPr lang="zh-CN" altLang="en-US"/>
        </a:p>
      </dgm:t>
    </dgm:pt>
    <dgm:pt modelId="{6DC0EC6C-5697-1446-A89C-E369E53019ED}" type="sibTrans" cxnId="{8AC63ECF-F584-434F-A959-F25D941FE16A}">
      <dgm:prSet/>
      <dgm:spPr/>
      <dgm:t>
        <a:bodyPr/>
        <a:lstStyle/>
        <a:p>
          <a:endParaRPr lang="zh-CN" altLang="en-US"/>
        </a:p>
      </dgm:t>
    </dgm:pt>
    <dgm:pt modelId="{A4218213-FF20-5A4A-BB44-8D31671AD1DF}">
      <dgm:prSet phldrT="[文本]"/>
      <dgm:spPr/>
      <dgm:t>
        <a:bodyPr/>
        <a:lstStyle/>
        <a:p>
          <a:r>
            <a:rPr lang="zh-CN" altLang="en-US" dirty="0" smtClean="0"/>
            <a:t>智能防护</a:t>
          </a:r>
          <a:endParaRPr lang="zh-CN" altLang="en-US" dirty="0"/>
        </a:p>
      </dgm:t>
    </dgm:pt>
    <dgm:pt modelId="{B8B5D19F-B4D3-EB4C-AF31-F43E8981D20E}" type="parTrans" cxnId="{7CC88859-51E2-314C-82D0-865FEBF453D8}">
      <dgm:prSet/>
      <dgm:spPr/>
      <dgm:t>
        <a:bodyPr/>
        <a:lstStyle/>
        <a:p>
          <a:endParaRPr lang="zh-CN" altLang="en-US"/>
        </a:p>
      </dgm:t>
    </dgm:pt>
    <dgm:pt modelId="{92774A68-019B-AE4B-A152-D358F21F25EF}" type="sibTrans" cxnId="{7CC88859-51E2-314C-82D0-865FEBF453D8}">
      <dgm:prSet/>
      <dgm:spPr/>
      <dgm:t>
        <a:bodyPr/>
        <a:lstStyle/>
        <a:p>
          <a:endParaRPr lang="zh-CN" altLang="en-US"/>
        </a:p>
      </dgm:t>
    </dgm:pt>
    <dgm:pt modelId="{F56A16B1-9597-7441-8FFA-E5906D740C69}">
      <dgm:prSet phldrT="[文本]"/>
      <dgm:spPr/>
      <dgm:t>
        <a:bodyPr/>
        <a:lstStyle/>
        <a:p>
          <a:r>
            <a:rPr lang="zh-CN" altLang="en-US" dirty="0" smtClean="0"/>
            <a:t>关联分析</a:t>
          </a:r>
          <a:endParaRPr lang="zh-CN" altLang="en-US" dirty="0"/>
        </a:p>
      </dgm:t>
    </dgm:pt>
    <dgm:pt modelId="{3A204F7E-F1CC-D549-A651-CBAA4F895959}" type="parTrans" cxnId="{15EEA987-1782-7542-95E4-2DCDDFD1BCAC}">
      <dgm:prSet/>
      <dgm:spPr/>
      <dgm:t>
        <a:bodyPr/>
        <a:lstStyle/>
        <a:p>
          <a:endParaRPr lang="zh-CN" altLang="en-US"/>
        </a:p>
      </dgm:t>
    </dgm:pt>
    <dgm:pt modelId="{72057FF2-7FBB-094B-823C-3BC9CBED2787}" type="sibTrans" cxnId="{15EEA987-1782-7542-95E4-2DCDDFD1BCAC}">
      <dgm:prSet/>
      <dgm:spPr/>
      <dgm:t>
        <a:bodyPr/>
        <a:lstStyle/>
        <a:p>
          <a:endParaRPr lang="zh-CN" altLang="en-US"/>
        </a:p>
      </dgm:t>
    </dgm:pt>
    <dgm:pt modelId="{B3261AC9-027E-8A45-A6BE-4A9A5520C2A8}">
      <dgm:prSet phldrT="[文本]"/>
      <dgm:spPr/>
      <dgm:t>
        <a:bodyPr/>
        <a:lstStyle/>
        <a:p>
          <a:r>
            <a:rPr lang="zh-CN" altLang="en-US" dirty="0" smtClean="0"/>
            <a:t>机器学习</a:t>
          </a:r>
          <a:endParaRPr lang="zh-CN" altLang="en-US" dirty="0"/>
        </a:p>
      </dgm:t>
    </dgm:pt>
    <dgm:pt modelId="{DFC49812-92E8-AD4F-B2AE-881A8E37B1F1}" type="parTrans" cxnId="{16F4797D-1DFB-1F44-B77A-06EB2C1D9AF1}">
      <dgm:prSet/>
      <dgm:spPr/>
      <dgm:t>
        <a:bodyPr/>
        <a:lstStyle/>
        <a:p>
          <a:endParaRPr lang="zh-CN" altLang="en-US"/>
        </a:p>
      </dgm:t>
    </dgm:pt>
    <dgm:pt modelId="{8275D94F-DC50-5341-859D-56E058E9AC33}" type="sibTrans" cxnId="{16F4797D-1DFB-1F44-B77A-06EB2C1D9AF1}">
      <dgm:prSet/>
      <dgm:spPr/>
      <dgm:t>
        <a:bodyPr/>
        <a:lstStyle/>
        <a:p>
          <a:endParaRPr lang="zh-CN" altLang="en-US"/>
        </a:p>
      </dgm:t>
    </dgm:pt>
    <dgm:pt modelId="{BA257555-D097-484E-A634-BF05F740FBE8}">
      <dgm:prSet phldrT="[文本]"/>
      <dgm:spPr/>
      <dgm:t>
        <a:bodyPr/>
        <a:lstStyle/>
        <a:p>
          <a:r>
            <a:rPr lang="zh-CN" altLang="en-US" dirty="0" smtClean="0"/>
            <a:t>沙箱</a:t>
          </a:r>
          <a:endParaRPr lang="zh-CN" altLang="en-US" dirty="0"/>
        </a:p>
      </dgm:t>
    </dgm:pt>
    <dgm:pt modelId="{BE609FD0-5636-F94F-9E0A-98F9878E8101}" type="parTrans" cxnId="{22203029-1434-FC47-B263-60748EB5F912}">
      <dgm:prSet/>
      <dgm:spPr/>
      <dgm:t>
        <a:bodyPr/>
        <a:lstStyle/>
        <a:p>
          <a:endParaRPr lang="zh-CN" altLang="en-US"/>
        </a:p>
      </dgm:t>
    </dgm:pt>
    <dgm:pt modelId="{A958F07D-85F0-1244-BB60-3394B529AE5A}" type="sibTrans" cxnId="{22203029-1434-FC47-B263-60748EB5F912}">
      <dgm:prSet/>
      <dgm:spPr/>
      <dgm:t>
        <a:bodyPr/>
        <a:lstStyle/>
        <a:p>
          <a:endParaRPr lang="zh-CN" altLang="en-US"/>
        </a:p>
      </dgm:t>
    </dgm:pt>
    <dgm:pt modelId="{4F4B0A23-9026-014E-9E35-CFCB0FB968FA}">
      <dgm:prSet phldrT="[文本]"/>
      <dgm:spPr/>
      <dgm:t>
        <a:bodyPr/>
        <a:lstStyle/>
        <a:p>
          <a:r>
            <a:rPr lang="zh-CN" altLang="en-US" dirty="0" smtClean="0"/>
            <a:t>威胁情报</a:t>
          </a:r>
          <a:r>
            <a:rPr lang="en-US" altLang="zh-CN" dirty="0" err="1" smtClean="0"/>
            <a:t>IoC</a:t>
          </a:r>
          <a:endParaRPr lang="zh-CN" altLang="en-US" dirty="0"/>
        </a:p>
      </dgm:t>
    </dgm:pt>
    <dgm:pt modelId="{15734628-04C6-EA42-9C5F-DD67DE8ACA67}" type="parTrans" cxnId="{C1CC3F71-BFAD-9F46-BCBE-EBEC3F4D8A63}">
      <dgm:prSet/>
      <dgm:spPr/>
      <dgm:t>
        <a:bodyPr/>
        <a:lstStyle/>
        <a:p>
          <a:endParaRPr lang="zh-CN" altLang="en-US"/>
        </a:p>
      </dgm:t>
    </dgm:pt>
    <dgm:pt modelId="{E1323554-1AB2-6D4D-9965-34C9C49A723D}" type="sibTrans" cxnId="{C1CC3F71-BFAD-9F46-BCBE-EBEC3F4D8A63}">
      <dgm:prSet/>
      <dgm:spPr/>
      <dgm:t>
        <a:bodyPr/>
        <a:lstStyle/>
        <a:p>
          <a:endParaRPr lang="zh-CN" altLang="en-US"/>
        </a:p>
      </dgm:t>
    </dgm:pt>
    <dgm:pt modelId="{8E1EF5FC-6C6C-1340-965E-30F7D54889EF}" type="pres">
      <dgm:prSet presAssocID="{D2C518D7-9BD4-C148-87AD-7E15BED61DD5}" presName="outerComposite" presStyleCnt="0">
        <dgm:presLayoutVars>
          <dgm:chMax val="2"/>
          <dgm:animLvl val="lvl"/>
          <dgm:resizeHandles val="exact"/>
        </dgm:presLayoutVars>
      </dgm:prSet>
      <dgm:spPr/>
      <dgm:t>
        <a:bodyPr/>
        <a:lstStyle/>
        <a:p>
          <a:endParaRPr lang="zh-CN" altLang="en-US"/>
        </a:p>
      </dgm:t>
    </dgm:pt>
    <dgm:pt modelId="{49C1DB47-85D3-744B-B124-2E8E187C0CAE}" type="pres">
      <dgm:prSet presAssocID="{D2C518D7-9BD4-C148-87AD-7E15BED61DD5}" presName="dummyMaxCanvas" presStyleCnt="0"/>
      <dgm:spPr/>
    </dgm:pt>
    <dgm:pt modelId="{8F784555-CEA3-DF40-817B-DAD3B0297E93}" type="pres">
      <dgm:prSet presAssocID="{D2C518D7-9BD4-C148-87AD-7E15BED61DD5}" presName="parentComposite" presStyleCnt="0"/>
      <dgm:spPr/>
    </dgm:pt>
    <dgm:pt modelId="{6730BDC7-C582-3449-8ABC-5DEBF3E17A2D}" type="pres">
      <dgm:prSet presAssocID="{D2C518D7-9BD4-C148-87AD-7E15BED61DD5}" presName="parent1" presStyleLbl="alignAccFollowNode1" presStyleIdx="0" presStyleCnt="4">
        <dgm:presLayoutVars>
          <dgm:chMax val="4"/>
        </dgm:presLayoutVars>
      </dgm:prSet>
      <dgm:spPr/>
      <dgm:t>
        <a:bodyPr/>
        <a:lstStyle/>
        <a:p>
          <a:endParaRPr lang="zh-CN" altLang="en-US"/>
        </a:p>
      </dgm:t>
    </dgm:pt>
    <dgm:pt modelId="{C37C771F-4058-334D-A93D-5F5F33145DF5}" type="pres">
      <dgm:prSet presAssocID="{D2C518D7-9BD4-C148-87AD-7E15BED61DD5}" presName="parent2" presStyleLbl="alignAccFollowNode1" presStyleIdx="1" presStyleCnt="4">
        <dgm:presLayoutVars>
          <dgm:chMax val="4"/>
        </dgm:presLayoutVars>
      </dgm:prSet>
      <dgm:spPr/>
      <dgm:t>
        <a:bodyPr/>
        <a:lstStyle/>
        <a:p>
          <a:endParaRPr lang="zh-CN" altLang="en-US"/>
        </a:p>
      </dgm:t>
    </dgm:pt>
    <dgm:pt modelId="{3F851BF8-BDC4-F644-BB09-B37E1C8122FE}" type="pres">
      <dgm:prSet presAssocID="{D2C518D7-9BD4-C148-87AD-7E15BED61DD5}" presName="childrenComposite" presStyleCnt="0"/>
      <dgm:spPr/>
    </dgm:pt>
    <dgm:pt modelId="{2179CE22-9C65-BD4E-A060-F65FCF3150D4}" type="pres">
      <dgm:prSet presAssocID="{D2C518D7-9BD4-C148-87AD-7E15BED61DD5}" presName="dummyMaxCanvas_ChildArea" presStyleCnt="0"/>
      <dgm:spPr/>
    </dgm:pt>
    <dgm:pt modelId="{F77172CD-9DEB-BE43-B0FB-976263FB008F}" type="pres">
      <dgm:prSet presAssocID="{D2C518D7-9BD4-C148-87AD-7E15BED61DD5}" presName="fulcrum" presStyleLbl="alignAccFollowNode1" presStyleIdx="2" presStyleCnt="4"/>
      <dgm:spPr/>
    </dgm:pt>
    <dgm:pt modelId="{3B062E31-B761-5748-9125-6B8DAFD233FD}" type="pres">
      <dgm:prSet presAssocID="{D2C518D7-9BD4-C148-87AD-7E15BED61DD5}" presName="balance_24" presStyleLbl="alignAccFollowNode1" presStyleIdx="3" presStyleCnt="4">
        <dgm:presLayoutVars>
          <dgm:bulletEnabled val="1"/>
        </dgm:presLayoutVars>
      </dgm:prSet>
      <dgm:spPr/>
    </dgm:pt>
    <dgm:pt modelId="{6A302CBB-4711-6D46-878E-DD4A50B35F84}" type="pres">
      <dgm:prSet presAssocID="{D2C518D7-9BD4-C148-87AD-7E15BED61DD5}" presName="right_24_1" presStyleLbl="node1" presStyleIdx="0" presStyleCnt="6">
        <dgm:presLayoutVars>
          <dgm:bulletEnabled val="1"/>
        </dgm:presLayoutVars>
      </dgm:prSet>
      <dgm:spPr/>
      <dgm:t>
        <a:bodyPr/>
        <a:lstStyle/>
        <a:p>
          <a:endParaRPr lang="zh-CN" altLang="en-US"/>
        </a:p>
      </dgm:t>
    </dgm:pt>
    <dgm:pt modelId="{DE9AC8D7-3B6C-2A41-9C80-D4FB31E19B2A}" type="pres">
      <dgm:prSet presAssocID="{D2C518D7-9BD4-C148-87AD-7E15BED61DD5}" presName="right_24_2" presStyleLbl="node1" presStyleIdx="1" presStyleCnt="6">
        <dgm:presLayoutVars>
          <dgm:bulletEnabled val="1"/>
        </dgm:presLayoutVars>
      </dgm:prSet>
      <dgm:spPr/>
      <dgm:t>
        <a:bodyPr/>
        <a:lstStyle/>
        <a:p>
          <a:endParaRPr lang="zh-CN" altLang="en-US"/>
        </a:p>
      </dgm:t>
    </dgm:pt>
    <dgm:pt modelId="{6257713F-5C4E-3F46-B101-C4A469ED2FDA}" type="pres">
      <dgm:prSet presAssocID="{D2C518D7-9BD4-C148-87AD-7E15BED61DD5}" presName="right_24_3" presStyleLbl="node1" presStyleIdx="2" presStyleCnt="6">
        <dgm:presLayoutVars>
          <dgm:bulletEnabled val="1"/>
        </dgm:presLayoutVars>
      </dgm:prSet>
      <dgm:spPr/>
      <dgm:t>
        <a:bodyPr/>
        <a:lstStyle/>
        <a:p>
          <a:endParaRPr lang="zh-CN" altLang="en-US"/>
        </a:p>
      </dgm:t>
    </dgm:pt>
    <dgm:pt modelId="{8946CA78-49A2-5A46-B19B-090E3ED0078D}" type="pres">
      <dgm:prSet presAssocID="{D2C518D7-9BD4-C148-87AD-7E15BED61DD5}" presName="right_24_4" presStyleLbl="node1" presStyleIdx="3" presStyleCnt="6">
        <dgm:presLayoutVars>
          <dgm:bulletEnabled val="1"/>
        </dgm:presLayoutVars>
      </dgm:prSet>
      <dgm:spPr/>
      <dgm:t>
        <a:bodyPr/>
        <a:lstStyle/>
        <a:p>
          <a:endParaRPr lang="zh-CN" altLang="en-US"/>
        </a:p>
      </dgm:t>
    </dgm:pt>
    <dgm:pt modelId="{87E262AF-436D-CB43-964F-3E47FB81DDB2}" type="pres">
      <dgm:prSet presAssocID="{D2C518D7-9BD4-C148-87AD-7E15BED61DD5}" presName="left_24_1" presStyleLbl="node1" presStyleIdx="4" presStyleCnt="6">
        <dgm:presLayoutVars>
          <dgm:bulletEnabled val="1"/>
        </dgm:presLayoutVars>
      </dgm:prSet>
      <dgm:spPr/>
      <dgm:t>
        <a:bodyPr/>
        <a:lstStyle/>
        <a:p>
          <a:endParaRPr lang="zh-CN" altLang="en-US"/>
        </a:p>
      </dgm:t>
    </dgm:pt>
    <dgm:pt modelId="{8871B5E4-ED66-C444-BD5E-9282FE11CF54}" type="pres">
      <dgm:prSet presAssocID="{D2C518D7-9BD4-C148-87AD-7E15BED61DD5}" presName="left_24_2" presStyleLbl="node1" presStyleIdx="5" presStyleCnt="6">
        <dgm:presLayoutVars>
          <dgm:bulletEnabled val="1"/>
        </dgm:presLayoutVars>
      </dgm:prSet>
      <dgm:spPr/>
      <dgm:t>
        <a:bodyPr/>
        <a:lstStyle/>
        <a:p>
          <a:endParaRPr lang="zh-CN" altLang="en-US"/>
        </a:p>
      </dgm:t>
    </dgm:pt>
  </dgm:ptLst>
  <dgm:cxnLst>
    <dgm:cxn modelId="{F0779876-6E9F-E940-BF46-0147A486C5EB}" srcId="{D2C518D7-9BD4-C148-87AD-7E15BED61DD5}" destId="{D3045E46-6669-9F4D-A503-A7AAD96FD392}" srcOrd="0" destOrd="0" parTransId="{9A51DB47-B563-124B-9D1D-79D7967612B3}" sibTransId="{047CC389-6F7D-0348-82F6-F5B8A7D31577}"/>
    <dgm:cxn modelId="{888A009C-D2C4-0E40-BD8C-26EFACF9D724}" type="presOf" srcId="{D2C518D7-9BD4-C148-87AD-7E15BED61DD5}" destId="{8E1EF5FC-6C6C-1340-965E-30F7D54889EF}" srcOrd="0" destOrd="0" presId="urn:microsoft.com/office/officeart/2005/8/layout/balance1"/>
    <dgm:cxn modelId="{7CC88859-51E2-314C-82D0-865FEBF453D8}" srcId="{D2C518D7-9BD4-C148-87AD-7E15BED61DD5}" destId="{A4218213-FF20-5A4A-BB44-8D31671AD1DF}" srcOrd="1" destOrd="0" parTransId="{B8B5D19F-B4D3-EB4C-AF31-F43E8981D20E}" sibTransId="{92774A68-019B-AE4B-A152-D358F21F25EF}"/>
    <dgm:cxn modelId="{61E8BBC0-C72F-AB40-AF66-80641296C67C}" type="presOf" srcId="{A4218213-FF20-5A4A-BB44-8D31671AD1DF}" destId="{C37C771F-4058-334D-A93D-5F5F33145DF5}" srcOrd="0" destOrd="0" presId="urn:microsoft.com/office/officeart/2005/8/layout/balance1"/>
    <dgm:cxn modelId="{0D4C3964-E0D0-AE47-9196-860B9CFC54F2}" type="presOf" srcId="{F56A16B1-9597-7441-8FFA-E5906D740C69}" destId="{DE9AC8D7-3B6C-2A41-9C80-D4FB31E19B2A}" srcOrd="0" destOrd="0" presId="urn:microsoft.com/office/officeart/2005/8/layout/balance1"/>
    <dgm:cxn modelId="{ED809493-8FE2-824E-84BF-59ED90E12033}" type="presOf" srcId="{D3045E46-6669-9F4D-A503-A7AAD96FD392}" destId="{6730BDC7-C582-3449-8ABC-5DEBF3E17A2D}" srcOrd="0" destOrd="0" presId="urn:microsoft.com/office/officeart/2005/8/layout/balance1"/>
    <dgm:cxn modelId="{22203029-1434-FC47-B263-60748EB5F912}" srcId="{A4218213-FF20-5A4A-BB44-8D31671AD1DF}" destId="{BA257555-D097-484E-A634-BF05F740FBE8}" srcOrd="3" destOrd="0" parTransId="{BE609FD0-5636-F94F-9E0A-98F9878E8101}" sibTransId="{A958F07D-85F0-1244-BB60-3394B529AE5A}"/>
    <dgm:cxn modelId="{A9194574-516B-8141-8F78-DD53562C0EE1}" type="presOf" srcId="{91108AE4-CA7A-B442-AE50-97C563BA6899}" destId="{8871B5E4-ED66-C444-BD5E-9282FE11CF54}" srcOrd="0" destOrd="0" presId="urn:microsoft.com/office/officeart/2005/8/layout/balance1"/>
    <dgm:cxn modelId="{15EEA987-1782-7542-95E4-2DCDDFD1BCAC}" srcId="{A4218213-FF20-5A4A-BB44-8D31671AD1DF}" destId="{F56A16B1-9597-7441-8FFA-E5906D740C69}" srcOrd="1" destOrd="0" parTransId="{3A204F7E-F1CC-D549-A651-CBAA4F895959}" sibTransId="{72057FF2-7FBB-094B-823C-3BC9CBED2787}"/>
    <dgm:cxn modelId="{1261E08E-E6C1-004A-B1DE-198AD115BDB1}" type="presOf" srcId="{BA257555-D097-484E-A634-BF05F740FBE8}" destId="{8946CA78-49A2-5A46-B19B-090E3ED0078D}" srcOrd="0" destOrd="0" presId="urn:microsoft.com/office/officeart/2005/8/layout/balance1"/>
    <dgm:cxn modelId="{2728F5C3-5061-6242-8CAA-201E3867E03A}" type="presOf" srcId="{FD44D8DA-E939-E346-87B6-71B8DC37A083}" destId="{87E262AF-436D-CB43-964F-3E47FB81DDB2}" srcOrd="0" destOrd="0" presId="urn:microsoft.com/office/officeart/2005/8/layout/balance1"/>
    <dgm:cxn modelId="{8AC63ECF-F584-434F-A959-F25D941FE16A}" srcId="{D3045E46-6669-9F4D-A503-A7AAD96FD392}" destId="{91108AE4-CA7A-B442-AE50-97C563BA6899}" srcOrd="1" destOrd="0" parTransId="{B4FD9196-E5A2-5E4B-81A1-5196FB24B37A}" sibTransId="{6DC0EC6C-5697-1446-A89C-E369E53019ED}"/>
    <dgm:cxn modelId="{C1CC3F71-BFAD-9F46-BCBE-EBEC3F4D8A63}" srcId="{A4218213-FF20-5A4A-BB44-8D31671AD1DF}" destId="{4F4B0A23-9026-014E-9E35-CFCB0FB968FA}" srcOrd="0" destOrd="0" parTransId="{15734628-04C6-EA42-9C5F-DD67DE8ACA67}" sibTransId="{E1323554-1AB2-6D4D-9965-34C9C49A723D}"/>
    <dgm:cxn modelId="{55467921-038B-B84E-9D49-53E8723331BF}" type="presOf" srcId="{B3261AC9-027E-8A45-A6BE-4A9A5520C2A8}" destId="{6257713F-5C4E-3F46-B101-C4A469ED2FDA}" srcOrd="0" destOrd="0" presId="urn:microsoft.com/office/officeart/2005/8/layout/balance1"/>
    <dgm:cxn modelId="{4C57B940-39C0-374D-897F-B1CEF5C6B4B5}" type="presOf" srcId="{4F4B0A23-9026-014E-9E35-CFCB0FB968FA}" destId="{6A302CBB-4711-6D46-878E-DD4A50B35F84}" srcOrd="0" destOrd="0" presId="urn:microsoft.com/office/officeart/2005/8/layout/balance1"/>
    <dgm:cxn modelId="{937C6EFA-D404-D143-8BED-BF0E57FA927D}" srcId="{D3045E46-6669-9F4D-A503-A7AAD96FD392}" destId="{FD44D8DA-E939-E346-87B6-71B8DC37A083}" srcOrd="0" destOrd="0" parTransId="{2CC5FDF9-9453-5A4F-8651-55B48957DCB5}" sibTransId="{F4D1BEE7-CC63-6C44-A1BA-6A4FC4450554}"/>
    <dgm:cxn modelId="{16F4797D-1DFB-1F44-B77A-06EB2C1D9AF1}" srcId="{A4218213-FF20-5A4A-BB44-8D31671AD1DF}" destId="{B3261AC9-027E-8A45-A6BE-4A9A5520C2A8}" srcOrd="2" destOrd="0" parTransId="{DFC49812-92E8-AD4F-B2AE-881A8E37B1F1}" sibTransId="{8275D94F-DC50-5341-859D-56E058E9AC33}"/>
    <dgm:cxn modelId="{F2DF03A0-C5B3-EE46-AF0A-A396655FA2C5}" type="presParOf" srcId="{8E1EF5FC-6C6C-1340-965E-30F7D54889EF}" destId="{49C1DB47-85D3-744B-B124-2E8E187C0CAE}" srcOrd="0" destOrd="0" presId="urn:microsoft.com/office/officeart/2005/8/layout/balance1"/>
    <dgm:cxn modelId="{93ED9115-F76C-B340-BAFE-1648A1FA6DBE}" type="presParOf" srcId="{8E1EF5FC-6C6C-1340-965E-30F7D54889EF}" destId="{8F784555-CEA3-DF40-817B-DAD3B0297E93}" srcOrd="1" destOrd="0" presId="urn:microsoft.com/office/officeart/2005/8/layout/balance1"/>
    <dgm:cxn modelId="{97413417-7C7F-F04D-BDE1-26E8D0550CC8}" type="presParOf" srcId="{8F784555-CEA3-DF40-817B-DAD3B0297E93}" destId="{6730BDC7-C582-3449-8ABC-5DEBF3E17A2D}" srcOrd="0" destOrd="0" presId="urn:microsoft.com/office/officeart/2005/8/layout/balance1"/>
    <dgm:cxn modelId="{A78A34E3-8E7C-DE46-B50D-BCFB1F35AA84}" type="presParOf" srcId="{8F784555-CEA3-DF40-817B-DAD3B0297E93}" destId="{C37C771F-4058-334D-A93D-5F5F33145DF5}" srcOrd="1" destOrd="0" presId="urn:microsoft.com/office/officeart/2005/8/layout/balance1"/>
    <dgm:cxn modelId="{0D558C02-CEE7-BA44-922D-B13DF85E6F49}" type="presParOf" srcId="{8E1EF5FC-6C6C-1340-965E-30F7D54889EF}" destId="{3F851BF8-BDC4-F644-BB09-B37E1C8122FE}" srcOrd="2" destOrd="0" presId="urn:microsoft.com/office/officeart/2005/8/layout/balance1"/>
    <dgm:cxn modelId="{BF0BCED5-9065-374E-B00C-786F8AD2B003}" type="presParOf" srcId="{3F851BF8-BDC4-F644-BB09-B37E1C8122FE}" destId="{2179CE22-9C65-BD4E-A060-F65FCF3150D4}" srcOrd="0" destOrd="0" presId="urn:microsoft.com/office/officeart/2005/8/layout/balance1"/>
    <dgm:cxn modelId="{B4127A7F-A9B2-F14E-8C18-3B979F6471C5}" type="presParOf" srcId="{3F851BF8-BDC4-F644-BB09-B37E1C8122FE}" destId="{F77172CD-9DEB-BE43-B0FB-976263FB008F}" srcOrd="1" destOrd="0" presId="urn:microsoft.com/office/officeart/2005/8/layout/balance1"/>
    <dgm:cxn modelId="{6218AD99-061E-004A-93EA-59F252202EF3}" type="presParOf" srcId="{3F851BF8-BDC4-F644-BB09-B37E1C8122FE}" destId="{3B062E31-B761-5748-9125-6B8DAFD233FD}" srcOrd="2" destOrd="0" presId="urn:microsoft.com/office/officeart/2005/8/layout/balance1"/>
    <dgm:cxn modelId="{D45673FA-B5E7-DE47-A2DA-7109C8939BE8}" type="presParOf" srcId="{3F851BF8-BDC4-F644-BB09-B37E1C8122FE}" destId="{6A302CBB-4711-6D46-878E-DD4A50B35F84}" srcOrd="3" destOrd="0" presId="urn:microsoft.com/office/officeart/2005/8/layout/balance1"/>
    <dgm:cxn modelId="{8E566396-C4B0-EC46-B0D1-3AD377CA1C71}" type="presParOf" srcId="{3F851BF8-BDC4-F644-BB09-B37E1C8122FE}" destId="{DE9AC8D7-3B6C-2A41-9C80-D4FB31E19B2A}" srcOrd="4" destOrd="0" presId="urn:microsoft.com/office/officeart/2005/8/layout/balance1"/>
    <dgm:cxn modelId="{5DC7047A-A244-3D4D-9A11-879DB7EBAEF8}" type="presParOf" srcId="{3F851BF8-BDC4-F644-BB09-B37E1C8122FE}" destId="{6257713F-5C4E-3F46-B101-C4A469ED2FDA}" srcOrd="5" destOrd="0" presId="urn:microsoft.com/office/officeart/2005/8/layout/balance1"/>
    <dgm:cxn modelId="{7062E8EA-320C-EA47-96E1-DD04F4BB3CB8}" type="presParOf" srcId="{3F851BF8-BDC4-F644-BB09-B37E1C8122FE}" destId="{8946CA78-49A2-5A46-B19B-090E3ED0078D}" srcOrd="6" destOrd="0" presId="urn:microsoft.com/office/officeart/2005/8/layout/balance1"/>
    <dgm:cxn modelId="{0EDB6627-B53B-C04D-AEF0-AE190E5166B1}" type="presParOf" srcId="{3F851BF8-BDC4-F644-BB09-B37E1C8122FE}" destId="{87E262AF-436D-CB43-964F-3E47FB81DDB2}" srcOrd="7" destOrd="0" presId="urn:microsoft.com/office/officeart/2005/8/layout/balance1"/>
    <dgm:cxn modelId="{FFBA9293-E814-9A4A-9C1C-210A774D3BDE}" type="presParOf" srcId="{3F851BF8-BDC4-F644-BB09-B37E1C8122FE}" destId="{8871B5E4-ED66-C444-BD5E-9282FE11CF54}"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B4BF4B-D47C-9B44-A123-926287C5666D}"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4FA842F9-3D09-7246-BF18-4AA02E97295F}">
      <dgm:prSet phldrT="[文本]"/>
      <dgm:spPr/>
      <dgm:t>
        <a:bodyPr/>
        <a:lstStyle/>
        <a:p>
          <a:r>
            <a:rPr lang="en-US" altLang="zh-CN" dirty="0" smtClean="0"/>
            <a:t>SQL</a:t>
          </a:r>
          <a:r>
            <a:rPr lang="zh-CN" altLang="en-US" dirty="0" smtClean="0"/>
            <a:t>语义</a:t>
          </a:r>
          <a:endParaRPr lang="zh-CN" altLang="en-US" dirty="0"/>
        </a:p>
      </dgm:t>
    </dgm:pt>
    <dgm:pt modelId="{ADBE1FA6-89C0-D842-AC10-DD4510E68CFC}" type="parTrans" cxnId="{051A19D2-A716-F441-BE09-838322A969B2}">
      <dgm:prSet/>
      <dgm:spPr/>
      <dgm:t>
        <a:bodyPr/>
        <a:lstStyle/>
        <a:p>
          <a:endParaRPr lang="zh-CN" altLang="en-US"/>
        </a:p>
      </dgm:t>
    </dgm:pt>
    <dgm:pt modelId="{5F5766AC-0E58-2D45-A695-B3A84CCEA8B2}" type="sibTrans" cxnId="{051A19D2-A716-F441-BE09-838322A969B2}">
      <dgm:prSet/>
      <dgm:spPr/>
      <dgm:t>
        <a:bodyPr/>
        <a:lstStyle/>
        <a:p>
          <a:endParaRPr lang="zh-CN" altLang="en-US"/>
        </a:p>
      </dgm:t>
    </dgm:pt>
    <dgm:pt modelId="{060D0746-200D-484C-AFF6-C5922B12F8B4}">
      <dgm:prSet phldrT="[文本]"/>
      <dgm:spPr/>
      <dgm:t>
        <a:bodyPr/>
        <a:lstStyle/>
        <a:p>
          <a:r>
            <a:rPr lang="en-US" altLang="zh-CN" dirty="0" smtClean="0">
              <a:solidFill>
                <a:srgbClr val="FFFFFF"/>
              </a:solidFill>
            </a:rPr>
            <a:t>JS</a:t>
          </a:r>
          <a:r>
            <a:rPr lang="zh-CN" altLang="en-US" dirty="0" smtClean="0">
              <a:solidFill>
                <a:srgbClr val="FFFFFF"/>
              </a:solidFill>
            </a:rPr>
            <a:t>语义</a:t>
          </a:r>
          <a:endParaRPr lang="zh-CN" altLang="en-US" dirty="0">
            <a:solidFill>
              <a:srgbClr val="FFFFFF"/>
            </a:solidFill>
          </a:endParaRPr>
        </a:p>
      </dgm:t>
    </dgm:pt>
    <dgm:pt modelId="{AD81582B-29A3-6549-9D41-49FB182AF3AF}" type="parTrans" cxnId="{181FFC73-1406-824E-A79D-2BC4BA56129E}">
      <dgm:prSet/>
      <dgm:spPr/>
      <dgm:t>
        <a:bodyPr/>
        <a:lstStyle/>
        <a:p>
          <a:endParaRPr lang="zh-CN" altLang="en-US"/>
        </a:p>
      </dgm:t>
    </dgm:pt>
    <dgm:pt modelId="{E7FE39B8-80A6-F546-9A86-5A72B38EE9F8}" type="sibTrans" cxnId="{181FFC73-1406-824E-A79D-2BC4BA56129E}">
      <dgm:prSet/>
      <dgm:spPr/>
      <dgm:t>
        <a:bodyPr/>
        <a:lstStyle/>
        <a:p>
          <a:endParaRPr lang="zh-CN" altLang="en-US"/>
        </a:p>
      </dgm:t>
    </dgm:pt>
    <dgm:pt modelId="{7784E9AC-1944-564E-93F3-28DC531BBD6B}">
      <dgm:prSet phldrT="[文本]"/>
      <dgm:spPr/>
      <dgm:t>
        <a:bodyPr/>
        <a:lstStyle/>
        <a:p>
          <a:r>
            <a:rPr lang="en-US" altLang="zh-CN" dirty="0" smtClean="0"/>
            <a:t>PHP</a:t>
          </a:r>
          <a:r>
            <a:rPr lang="zh-CN" altLang="en-US" dirty="0" smtClean="0"/>
            <a:t>语义</a:t>
          </a:r>
          <a:endParaRPr lang="zh-CN" altLang="en-US" dirty="0"/>
        </a:p>
      </dgm:t>
    </dgm:pt>
    <dgm:pt modelId="{163E9C68-74D1-F24A-A32E-BD877F56E92D}" type="parTrans" cxnId="{F6E99134-8353-1249-9956-93EFC5BB0EB8}">
      <dgm:prSet/>
      <dgm:spPr/>
      <dgm:t>
        <a:bodyPr/>
        <a:lstStyle/>
        <a:p>
          <a:endParaRPr lang="zh-CN" altLang="en-US"/>
        </a:p>
      </dgm:t>
    </dgm:pt>
    <dgm:pt modelId="{6F2B6E9A-276F-EE4C-BDFB-9C0925582A05}" type="sibTrans" cxnId="{F6E99134-8353-1249-9956-93EFC5BB0EB8}">
      <dgm:prSet/>
      <dgm:spPr/>
      <dgm:t>
        <a:bodyPr/>
        <a:lstStyle/>
        <a:p>
          <a:endParaRPr lang="zh-CN" altLang="en-US"/>
        </a:p>
      </dgm:t>
    </dgm:pt>
    <dgm:pt modelId="{BCEBE5AC-BD15-A240-A003-F67DEEE48FFC}">
      <dgm:prSet phldrT="[文本]"/>
      <dgm:spPr/>
      <dgm:t>
        <a:bodyPr/>
        <a:lstStyle/>
        <a:p>
          <a:r>
            <a:rPr lang="en-US" altLang="zh-CN" dirty="0" smtClean="0">
              <a:solidFill>
                <a:schemeClr val="bg1"/>
              </a:solidFill>
            </a:rPr>
            <a:t>PYTHON</a:t>
          </a:r>
          <a:r>
            <a:rPr lang="zh-CN" altLang="en-US" dirty="0" smtClean="0">
              <a:solidFill>
                <a:schemeClr val="bg1"/>
              </a:solidFill>
            </a:rPr>
            <a:t>语义</a:t>
          </a:r>
          <a:endParaRPr lang="zh-CN" altLang="en-US" dirty="0">
            <a:solidFill>
              <a:schemeClr val="bg1"/>
            </a:solidFill>
          </a:endParaRPr>
        </a:p>
      </dgm:t>
    </dgm:pt>
    <dgm:pt modelId="{F7C710BE-E055-D84B-8E1F-560E2A383921}" type="parTrans" cxnId="{23BF2BF0-9FD9-A245-96A1-A28FEA2C61B4}">
      <dgm:prSet/>
      <dgm:spPr/>
      <dgm:t>
        <a:bodyPr/>
        <a:lstStyle/>
        <a:p>
          <a:endParaRPr lang="zh-CN" altLang="en-US"/>
        </a:p>
      </dgm:t>
    </dgm:pt>
    <dgm:pt modelId="{C4C78243-78D2-E04B-893D-53F19A0CB468}" type="sibTrans" cxnId="{23BF2BF0-9FD9-A245-96A1-A28FEA2C61B4}">
      <dgm:prSet/>
      <dgm:spPr/>
      <dgm:t>
        <a:bodyPr/>
        <a:lstStyle/>
        <a:p>
          <a:endParaRPr lang="zh-CN" altLang="en-US"/>
        </a:p>
      </dgm:t>
    </dgm:pt>
    <dgm:pt modelId="{36BE3272-E955-534B-956C-32D7FEA37E15}">
      <dgm:prSet phldrT="[文本]"/>
      <dgm:spPr/>
      <dgm:t>
        <a:bodyPr/>
        <a:lstStyle/>
        <a:p>
          <a:r>
            <a:rPr lang="en-US" altLang="zh-CN" dirty="0" smtClean="0"/>
            <a:t>JAVA</a:t>
          </a:r>
          <a:r>
            <a:rPr lang="zh-CN" altLang="en-US" dirty="0" smtClean="0"/>
            <a:t>语义</a:t>
          </a:r>
          <a:endParaRPr lang="zh-CN" altLang="en-US" dirty="0"/>
        </a:p>
      </dgm:t>
    </dgm:pt>
    <dgm:pt modelId="{F69A4368-C2A5-DB44-9641-215DF1AC36B4}" type="parTrans" cxnId="{C3B3C30D-9D33-1041-88D3-7D29B40EDCE0}">
      <dgm:prSet/>
      <dgm:spPr/>
      <dgm:t>
        <a:bodyPr/>
        <a:lstStyle/>
        <a:p>
          <a:endParaRPr lang="zh-CN" altLang="en-US"/>
        </a:p>
      </dgm:t>
    </dgm:pt>
    <dgm:pt modelId="{E994FEF9-7C54-7B42-A475-B0D10894E5DC}" type="sibTrans" cxnId="{C3B3C30D-9D33-1041-88D3-7D29B40EDCE0}">
      <dgm:prSet/>
      <dgm:spPr/>
      <dgm:t>
        <a:bodyPr/>
        <a:lstStyle/>
        <a:p>
          <a:endParaRPr lang="zh-CN" altLang="en-US"/>
        </a:p>
      </dgm:t>
    </dgm:pt>
    <dgm:pt modelId="{F77E83D9-2817-E04E-8D26-102E74E8D04F}">
      <dgm:prSet phldrT="[文本]"/>
      <dgm:spPr/>
      <dgm:t>
        <a:bodyPr/>
        <a:lstStyle/>
        <a:p>
          <a:r>
            <a:rPr lang="en-US" altLang="zh-CN" dirty="0" smtClean="0">
              <a:solidFill>
                <a:srgbClr val="FFFFFF"/>
              </a:solidFill>
            </a:rPr>
            <a:t>BASH</a:t>
          </a:r>
          <a:r>
            <a:rPr lang="zh-CN" altLang="en-US" dirty="0" smtClean="0">
              <a:solidFill>
                <a:srgbClr val="FFFFFF"/>
              </a:solidFill>
            </a:rPr>
            <a:t>语义</a:t>
          </a:r>
          <a:endParaRPr lang="zh-CN" altLang="en-US" dirty="0">
            <a:solidFill>
              <a:srgbClr val="FFFFFF"/>
            </a:solidFill>
          </a:endParaRPr>
        </a:p>
      </dgm:t>
    </dgm:pt>
    <dgm:pt modelId="{44479D69-FF73-1A45-8051-648FCE8D5CD1}" type="parTrans" cxnId="{A9A5BF2F-5B75-6546-9CDA-CB9E18F09B66}">
      <dgm:prSet/>
      <dgm:spPr/>
      <dgm:t>
        <a:bodyPr/>
        <a:lstStyle/>
        <a:p>
          <a:endParaRPr lang="zh-CN" altLang="en-US"/>
        </a:p>
      </dgm:t>
    </dgm:pt>
    <dgm:pt modelId="{811057C4-BB8D-B340-AF0D-E6CE80F5C575}" type="sibTrans" cxnId="{A9A5BF2F-5B75-6546-9CDA-CB9E18F09B66}">
      <dgm:prSet/>
      <dgm:spPr/>
      <dgm:t>
        <a:bodyPr/>
        <a:lstStyle/>
        <a:p>
          <a:endParaRPr lang="zh-CN" altLang="en-US"/>
        </a:p>
      </dgm:t>
    </dgm:pt>
    <dgm:pt modelId="{38EABF0C-85C1-8B42-8BC9-FB0EBDCD7C0A}" type="pres">
      <dgm:prSet presAssocID="{ACB4BF4B-D47C-9B44-A123-926287C5666D}" presName="Name0" presStyleCnt="0">
        <dgm:presLayoutVars>
          <dgm:chMax/>
          <dgm:chPref/>
          <dgm:dir/>
          <dgm:animLvl val="lvl"/>
        </dgm:presLayoutVars>
      </dgm:prSet>
      <dgm:spPr/>
      <dgm:t>
        <a:bodyPr/>
        <a:lstStyle/>
        <a:p>
          <a:endParaRPr lang="zh-CN" altLang="en-US"/>
        </a:p>
      </dgm:t>
    </dgm:pt>
    <dgm:pt modelId="{FCDF67F3-2EF0-2E44-8EEE-E8B1FE57C0D5}" type="pres">
      <dgm:prSet presAssocID="{4FA842F9-3D09-7246-BF18-4AA02E97295F}" presName="composite" presStyleCnt="0"/>
      <dgm:spPr/>
    </dgm:pt>
    <dgm:pt modelId="{131D9F81-325A-994B-A2BC-2EE4AF6D81F6}" type="pres">
      <dgm:prSet presAssocID="{4FA842F9-3D09-7246-BF18-4AA02E97295F}" presName="Parent1" presStyleLbl="node1" presStyleIdx="0" presStyleCnt="6">
        <dgm:presLayoutVars>
          <dgm:chMax val="1"/>
          <dgm:chPref val="1"/>
          <dgm:bulletEnabled val="1"/>
        </dgm:presLayoutVars>
      </dgm:prSet>
      <dgm:spPr/>
      <dgm:t>
        <a:bodyPr/>
        <a:lstStyle/>
        <a:p>
          <a:endParaRPr lang="zh-CN" altLang="en-US"/>
        </a:p>
      </dgm:t>
    </dgm:pt>
    <dgm:pt modelId="{3CE2945B-DADB-5B4A-B6F5-27485DEB3066}" type="pres">
      <dgm:prSet presAssocID="{4FA842F9-3D09-7246-BF18-4AA02E97295F}" presName="Childtext1" presStyleLbl="revTx" presStyleIdx="0" presStyleCnt="3">
        <dgm:presLayoutVars>
          <dgm:chMax val="0"/>
          <dgm:chPref val="0"/>
          <dgm:bulletEnabled val="1"/>
        </dgm:presLayoutVars>
      </dgm:prSet>
      <dgm:spPr/>
      <dgm:t>
        <a:bodyPr/>
        <a:lstStyle/>
        <a:p>
          <a:endParaRPr lang="zh-CN" altLang="en-US"/>
        </a:p>
      </dgm:t>
    </dgm:pt>
    <dgm:pt modelId="{F2D989B8-ACAF-0147-8901-CFE4F0871B1B}" type="pres">
      <dgm:prSet presAssocID="{4FA842F9-3D09-7246-BF18-4AA02E97295F}" presName="BalanceSpacing" presStyleCnt="0"/>
      <dgm:spPr/>
    </dgm:pt>
    <dgm:pt modelId="{8850D042-E53F-0A45-8AF3-6286E5795224}" type="pres">
      <dgm:prSet presAssocID="{4FA842F9-3D09-7246-BF18-4AA02E97295F}" presName="BalanceSpacing1" presStyleCnt="0"/>
      <dgm:spPr/>
    </dgm:pt>
    <dgm:pt modelId="{F7C22391-EA01-1441-9B4D-9852BC3FDD13}" type="pres">
      <dgm:prSet presAssocID="{5F5766AC-0E58-2D45-A695-B3A84CCEA8B2}" presName="Accent1Text" presStyleLbl="node1" presStyleIdx="1" presStyleCnt="6"/>
      <dgm:spPr/>
      <dgm:t>
        <a:bodyPr/>
        <a:lstStyle/>
        <a:p>
          <a:endParaRPr lang="zh-CN" altLang="en-US"/>
        </a:p>
      </dgm:t>
    </dgm:pt>
    <dgm:pt modelId="{E31C47B6-E638-9F44-ABF3-351FA817EAE3}" type="pres">
      <dgm:prSet presAssocID="{5F5766AC-0E58-2D45-A695-B3A84CCEA8B2}" presName="spaceBetweenRectangles" presStyleCnt="0"/>
      <dgm:spPr/>
    </dgm:pt>
    <dgm:pt modelId="{1BB78726-608C-2448-829F-04AD067CB0A9}" type="pres">
      <dgm:prSet presAssocID="{7784E9AC-1944-564E-93F3-28DC531BBD6B}" presName="composite" presStyleCnt="0"/>
      <dgm:spPr/>
    </dgm:pt>
    <dgm:pt modelId="{89980C45-1338-6F4C-BF22-951F6BBAEFF9}" type="pres">
      <dgm:prSet presAssocID="{7784E9AC-1944-564E-93F3-28DC531BBD6B}" presName="Parent1" presStyleLbl="node1" presStyleIdx="2" presStyleCnt="6">
        <dgm:presLayoutVars>
          <dgm:chMax val="1"/>
          <dgm:chPref val="1"/>
          <dgm:bulletEnabled val="1"/>
        </dgm:presLayoutVars>
      </dgm:prSet>
      <dgm:spPr/>
      <dgm:t>
        <a:bodyPr/>
        <a:lstStyle/>
        <a:p>
          <a:endParaRPr lang="zh-CN" altLang="en-US"/>
        </a:p>
      </dgm:t>
    </dgm:pt>
    <dgm:pt modelId="{3A1851F8-BC6F-0446-A457-F1F32AF68853}" type="pres">
      <dgm:prSet presAssocID="{7784E9AC-1944-564E-93F3-28DC531BBD6B}" presName="Childtext1" presStyleLbl="revTx" presStyleIdx="1" presStyleCnt="3">
        <dgm:presLayoutVars>
          <dgm:chMax val="0"/>
          <dgm:chPref val="0"/>
          <dgm:bulletEnabled val="1"/>
        </dgm:presLayoutVars>
      </dgm:prSet>
      <dgm:spPr/>
      <dgm:t>
        <a:bodyPr/>
        <a:lstStyle/>
        <a:p>
          <a:endParaRPr lang="zh-CN" altLang="en-US"/>
        </a:p>
      </dgm:t>
    </dgm:pt>
    <dgm:pt modelId="{B36671CA-DEE1-0F46-AE07-B4224FE6AE9A}" type="pres">
      <dgm:prSet presAssocID="{7784E9AC-1944-564E-93F3-28DC531BBD6B}" presName="BalanceSpacing" presStyleCnt="0"/>
      <dgm:spPr/>
    </dgm:pt>
    <dgm:pt modelId="{32B10713-A06D-4947-AE2F-66A82935BBF3}" type="pres">
      <dgm:prSet presAssocID="{7784E9AC-1944-564E-93F3-28DC531BBD6B}" presName="BalanceSpacing1" presStyleCnt="0"/>
      <dgm:spPr/>
    </dgm:pt>
    <dgm:pt modelId="{5A2DC137-268C-BC4A-9997-C65C3514E2F4}" type="pres">
      <dgm:prSet presAssocID="{6F2B6E9A-276F-EE4C-BDFB-9C0925582A05}" presName="Accent1Text" presStyleLbl="node1" presStyleIdx="3" presStyleCnt="6"/>
      <dgm:spPr/>
      <dgm:t>
        <a:bodyPr/>
        <a:lstStyle/>
        <a:p>
          <a:endParaRPr lang="zh-CN" altLang="en-US"/>
        </a:p>
      </dgm:t>
    </dgm:pt>
    <dgm:pt modelId="{8DD50ACD-83BD-CC42-BE9C-3F7235779B6D}" type="pres">
      <dgm:prSet presAssocID="{6F2B6E9A-276F-EE4C-BDFB-9C0925582A05}" presName="spaceBetweenRectangles" presStyleCnt="0"/>
      <dgm:spPr/>
    </dgm:pt>
    <dgm:pt modelId="{6AE23DC3-CD94-2740-A8C5-BC5642B5F411}" type="pres">
      <dgm:prSet presAssocID="{36BE3272-E955-534B-956C-32D7FEA37E15}" presName="composite" presStyleCnt="0"/>
      <dgm:spPr/>
    </dgm:pt>
    <dgm:pt modelId="{1DD442A0-38E7-4C40-837F-A8F2037F8FC5}" type="pres">
      <dgm:prSet presAssocID="{36BE3272-E955-534B-956C-32D7FEA37E15}" presName="Parent1" presStyleLbl="node1" presStyleIdx="4" presStyleCnt="6">
        <dgm:presLayoutVars>
          <dgm:chMax val="1"/>
          <dgm:chPref val="1"/>
          <dgm:bulletEnabled val="1"/>
        </dgm:presLayoutVars>
      </dgm:prSet>
      <dgm:spPr/>
      <dgm:t>
        <a:bodyPr/>
        <a:lstStyle/>
        <a:p>
          <a:endParaRPr lang="zh-CN" altLang="en-US"/>
        </a:p>
      </dgm:t>
    </dgm:pt>
    <dgm:pt modelId="{342BC793-6545-464A-BB7D-0B5FF225D30E}" type="pres">
      <dgm:prSet presAssocID="{36BE3272-E955-534B-956C-32D7FEA37E15}" presName="Childtext1" presStyleLbl="revTx" presStyleIdx="2" presStyleCnt="3">
        <dgm:presLayoutVars>
          <dgm:chMax val="0"/>
          <dgm:chPref val="0"/>
          <dgm:bulletEnabled val="1"/>
        </dgm:presLayoutVars>
      </dgm:prSet>
      <dgm:spPr/>
      <dgm:t>
        <a:bodyPr/>
        <a:lstStyle/>
        <a:p>
          <a:endParaRPr lang="zh-CN" altLang="en-US"/>
        </a:p>
      </dgm:t>
    </dgm:pt>
    <dgm:pt modelId="{98D11599-98D6-8B42-93E4-2117B8FBE3BB}" type="pres">
      <dgm:prSet presAssocID="{36BE3272-E955-534B-956C-32D7FEA37E15}" presName="BalanceSpacing" presStyleCnt="0"/>
      <dgm:spPr/>
    </dgm:pt>
    <dgm:pt modelId="{A58615DA-5A50-7442-8A48-5DCDD05BD6AA}" type="pres">
      <dgm:prSet presAssocID="{36BE3272-E955-534B-956C-32D7FEA37E15}" presName="BalanceSpacing1" presStyleCnt="0"/>
      <dgm:spPr/>
    </dgm:pt>
    <dgm:pt modelId="{C971EC22-C87B-164D-9E2B-EFE3698B8FF1}" type="pres">
      <dgm:prSet presAssocID="{E994FEF9-7C54-7B42-A475-B0D10894E5DC}" presName="Accent1Text" presStyleLbl="node1" presStyleIdx="5" presStyleCnt="6"/>
      <dgm:spPr/>
      <dgm:t>
        <a:bodyPr/>
        <a:lstStyle/>
        <a:p>
          <a:endParaRPr lang="zh-CN" altLang="en-US"/>
        </a:p>
      </dgm:t>
    </dgm:pt>
  </dgm:ptLst>
  <dgm:cxnLst>
    <dgm:cxn modelId="{6CEE4EF2-9AFF-7E4A-86D9-17CBECD9ECC0}" type="presOf" srcId="{ACB4BF4B-D47C-9B44-A123-926287C5666D}" destId="{38EABF0C-85C1-8B42-8BC9-FB0EBDCD7C0A}" srcOrd="0" destOrd="0" presId="urn:microsoft.com/office/officeart/2008/layout/AlternatingHexagons"/>
    <dgm:cxn modelId="{BBE0F971-D5F9-944C-A8F6-B5FCC0E3B1EF}" type="presOf" srcId="{36BE3272-E955-534B-956C-32D7FEA37E15}" destId="{1DD442A0-38E7-4C40-837F-A8F2037F8FC5}" srcOrd="0" destOrd="0" presId="urn:microsoft.com/office/officeart/2008/layout/AlternatingHexagons"/>
    <dgm:cxn modelId="{A9A5BF2F-5B75-6546-9CDA-CB9E18F09B66}" srcId="{36BE3272-E955-534B-956C-32D7FEA37E15}" destId="{F77E83D9-2817-E04E-8D26-102E74E8D04F}" srcOrd="0" destOrd="0" parTransId="{44479D69-FF73-1A45-8051-648FCE8D5CD1}" sibTransId="{811057C4-BB8D-B340-AF0D-E6CE80F5C575}"/>
    <dgm:cxn modelId="{051A19D2-A716-F441-BE09-838322A969B2}" srcId="{ACB4BF4B-D47C-9B44-A123-926287C5666D}" destId="{4FA842F9-3D09-7246-BF18-4AA02E97295F}" srcOrd="0" destOrd="0" parTransId="{ADBE1FA6-89C0-D842-AC10-DD4510E68CFC}" sibTransId="{5F5766AC-0E58-2D45-A695-B3A84CCEA8B2}"/>
    <dgm:cxn modelId="{19A88268-6AEE-2C4D-8F91-FBD7E40B7102}" type="presOf" srcId="{BCEBE5AC-BD15-A240-A003-F67DEEE48FFC}" destId="{3A1851F8-BC6F-0446-A457-F1F32AF68853}" srcOrd="0" destOrd="0" presId="urn:microsoft.com/office/officeart/2008/layout/AlternatingHexagons"/>
    <dgm:cxn modelId="{F6E99134-8353-1249-9956-93EFC5BB0EB8}" srcId="{ACB4BF4B-D47C-9B44-A123-926287C5666D}" destId="{7784E9AC-1944-564E-93F3-28DC531BBD6B}" srcOrd="1" destOrd="0" parTransId="{163E9C68-74D1-F24A-A32E-BD877F56E92D}" sibTransId="{6F2B6E9A-276F-EE4C-BDFB-9C0925582A05}"/>
    <dgm:cxn modelId="{181FFC73-1406-824E-A79D-2BC4BA56129E}" srcId="{4FA842F9-3D09-7246-BF18-4AA02E97295F}" destId="{060D0746-200D-484C-AFF6-C5922B12F8B4}" srcOrd="0" destOrd="0" parTransId="{AD81582B-29A3-6549-9D41-49FB182AF3AF}" sibTransId="{E7FE39B8-80A6-F546-9A86-5A72B38EE9F8}"/>
    <dgm:cxn modelId="{9565F0A8-0247-B645-9F74-DDBA7069D4BC}" type="presOf" srcId="{5F5766AC-0E58-2D45-A695-B3A84CCEA8B2}" destId="{F7C22391-EA01-1441-9B4D-9852BC3FDD13}" srcOrd="0" destOrd="0" presId="urn:microsoft.com/office/officeart/2008/layout/AlternatingHexagons"/>
    <dgm:cxn modelId="{AF485563-A93D-AD44-8B36-01EDD7A9F871}" type="presOf" srcId="{4FA842F9-3D09-7246-BF18-4AA02E97295F}" destId="{131D9F81-325A-994B-A2BC-2EE4AF6D81F6}" srcOrd="0" destOrd="0" presId="urn:microsoft.com/office/officeart/2008/layout/AlternatingHexagons"/>
    <dgm:cxn modelId="{A0A1D811-695C-5941-A4F7-06B34A3F0DF3}" type="presOf" srcId="{F77E83D9-2817-E04E-8D26-102E74E8D04F}" destId="{342BC793-6545-464A-BB7D-0B5FF225D30E}" srcOrd="0" destOrd="0" presId="urn:microsoft.com/office/officeart/2008/layout/AlternatingHexagons"/>
    <dgm:cxn modelId="{C3B3C30D-9D33-1041-88D3-7D29B40EDCE0}" srcId="{ACB4BF4B-D47C-9B44-A123-926287C5666D}" destId="{36BE3272-E955-534B-956C-32D7FEA37E15}" srcOrd="2" destOrd="0" parTransId="{F69A4368-C2A5-DB44-9641-215DF1AC36B4}" sibTransId="{E994FEF9-7C54-7B42-A475-B0D10894E5DC}"/>
    <dgm:cxn modelId="{FC8F3B54-DEE8-434A-8C0B-781301405E9B}" type="presOf" srcId="{7784E9AC-1944-564E-93F3-28DC531BBD6B}" destId="{89980C45-1338-6F4C-BF22-951F6BBAEFF9}" srcOrd="0" destOrd="0" presId="urn:microsoft.com/office/officeart/2008/layout/AlternatingHexagons"/>
    <dgm:cxn modelId="{20C9D274-DCE0-AC45-8E5D-DC9AA741D726}" type="presOf" srcId="{060D0746-200D-484C-AFF6-C5922B12F8B4}" destId="{3CE2945B-DADB-5B4A-B6F5-27485DEB3066}" srcOrd="0" destOrd="0" presId="urn:microsoft.com/office/officeart/2008/layout/AlternatingHexagons"/>
    <dgm:cxn modelId="{6682BF6C-937F-A745-84AA-9660E58F44F8}" type="presOf" srcId="{E994FEF9-7C54-7B42-A475-B0D10894E5DC}" destId="{C971EC22-C87B-164D-9E2B-EFE3698B8FF1}" srcOrd="0" destOrd="0" presId="urn:microsoft.com/office/officeart/2008/layout/AlternatingHexagons"/>
    <dgm:cxn modelId="{23BF2BF0-9FD9-A245-96A1-A28FEA2C61B4}" srcId="{7784E9AC-1944-564E-93F3-28DC531BBD6B}" destId="{BCEBE5AC-BD15-A240-A003-F67DEEE48FFC}" srcOrd="0" destOrd="0" parTransId="{F7C710BE-E055-D84B-8E1F-560E2A383921}" sibTransId="{C4C78243-78D2-E04B-893D-53F19A0CB468}"/>
    <dgm:cxn modelId="{222D1B3B-5AD4-DB43-B869-9CB665DB7071}" type="presOf" srcId="{6F2B6E9A-276F-EE4C-BDFB-9C0925582A05}" destId="{5A2DC137-268C-BC4A-9997-C65C3514E2F4}" srcOrd="0" destOrd="0" presId="urn:microsoft.com/office/officeart/2008/layout/AlternatingHexagons"/>
    <dgm:cxn modelId="{9949B4A7-2FE4-B043-BBE9-175D283A1D42}" type="presParOf" srcId="{38EABF0C-85C1-8B42-8BC9-FB0EBDCD7C0A}" destId="{FCDF67F3-2EF0-2E44-8EEE-E8B1FE57C0D5}" srcOrd="0" destOrd="0" presId="urn:microsoft.com/office/officeart/2008/layout/AlternatingHexagons"/>
    <dgm:cxn modelId="{C6DC665A-9DC6-7247-92BD-4FFDDADAF8CC}" type="presParOf" srcId="{FCDF67F3-2EF0-2E44-8EEE-E8B1FE57C0D5}" destId="{131D9F81-325A-994B-A2BC-2EE4AF6D81F6}" srcOrd="0" destOrd="0" presId="urn:microsoft.com/office/officeart/2008/layout/AlternatingHexagons"/>
    <dgm:cxn modelId="{097952AF-F801-4F4C-AD0A-1D2241B0F792}" type="presParOf" srcId="{FCDF67F3-2EF0-2E44-8EEE-E8B1FE57C0D5}" destId="{3CE2945B-DADB-5B4A-B6F5-27485DEB3066}" srcOrd="1" destOrd="0" presId="urn:microsoft.com/office/officeart/2008/layout/AlternatingHexagons"/>
    <dgm:cxn modelId="{4159D337-DF71-F046-B3B8-C297DD19EE39}" type="presParOf" srcId="{FCDF67F3-2EF0-2E44-8EEE-E8B1FE57C0D5}" destId="{F2D989B8-ACAF-0147-8901-CFE4F0871B1B}" srcOrd="2" destOrd="0" presId="urn:microsoft.com/office/officeart/2008/layout/AlternatingHexagons"/>
    <dgm:cxn modelId="{611E78AB-B3D6-F24F-ACAA-ED24D60C76A0}" type="presParOf" srcId="{FCDF67F3-2EF0-2E44-8EEE-E8B1FE57C0D5}" destId="{8850D042-E53F-0A45-8AF3-6286E5795224}" srcOrd="3" destOrd="0" presId="urn:microsoft.com/office/officeart/2008/layout/AlternatingHexagons"/>
    <dgm:cxn modelId="{5FB8B249-9180-6940-872B-095CF65D3DB7}" type="presParOf" srcId="{FCDF67F3-2EF0-2E44-8EEE-E8B1FE57C0D5}" destId="{F7C22391-EA01-1441-9B4D-9852BC3FDD13}" srcOrd="4" destOrd="0" presId="urn:microsoft.com/office/officeart/2008/layout/AlternatingHexagons"/>
    <dgm:cxn modelId="{E79EE1C1-FB1B-6E40-8BB5-54F3A2FF8791}" type="presParOf" srcId="{38EABF0C-85C1-8B42-8BC9-FB0EBDCD7C0A}" destId="{E31C47B6-E638-9F44-ABF3-351FA817EAE3}" srcOrd="1" destOrd="0" presId="urn:microsoft.com/office/officeart/2008/layout/AlternatingHexagons"/>
    <dgm:cxn modelId="{F7E287BD-4579-AC46-AA15-FE206AF002EF}" type="presParOf" srcId="{38EABF0C-85C1-8B42-8BC9-FB0EBDCD7C0A}" destId="{1BB78726-608C-2448-829F-04AD067CB0A9}" srcOrd="2" destOrd="0" presId="urn:microsoft.com/office/officeart/2008/layout/AlternatingHexagons"/>
    <dgm:cxn modelId="{EBB32D39-803A-E647-8820-676266633FCA}" type="presParOf" srcId="{1BB78726-608C-2448-829F-04AD067CB0A9}" destId="{89980C45-1338-6F4C-BF22-951F6BBAEFF9}" srcOrd="0" destOrd="0" presId="urn:microsoft.com/office/officeart/2008/layout/AlternatingHexagons"/>
    <dgm:cxn modelId="{991D24C6-AB92-1A48-98E2-9A1CCA46DE39}" type="presParOf" srcId="{1BB78726-608C-2448-829F-04AD067CB0A9}" destId="{3A1851F8-BC6F-0446-A457-F1F32AF68853}" srcOrd="1" destOrd="0" presId="urn:microsoft.com/office/officeart/2008/layout/AlternatingHexagons"/>
    <dgm:cxn modelId="{AA6ED094-2023-7645-B172-1F26BBF1AC57}" type="presParOf" srcId="{1BB78726-608C-2448-829F-04AD067CB0A9}" destId="{B36671CA-DEE1-0F46-AE07-B4224FE6AE9A}" srcOrd="2" destOrd="0" presId="urn:microsoft.com/office/officeart/2008/layout/AlternatingHexagons"/>
    <dgm:cxn modelId="{0122AB87-91B3-134E-AC8D-3744E405D831}" type="presParOf" srcId="{1BB78726-608C-2448-829F-04AD067CB0A9}" destId="{32B10713-A06D-4947-AE2F-66A82935BBF3}" srcOrd="3" destOrd="0" presId="urn:microsoft.com/office/officeart/2008/layout/AlternatingHexagons"/>
    <dgm:cxn modelId="{9309AA2C-E0D2-D547-A1EF-1F47B1696D4C}" type="presParOf" srcId="{1BB78726-608C-2448-829F-04AD067CB0A9}" destId="{5A2DC137-268C-BC4A-9997-C65C3514E2F4}" srcOrd="4" destOrd="0" presId="urn:microsoft.com/office/officeart/2008/layout/AlternatingHexagons"/>
    <dgm:cxn modelId="{764038D4-2B06-4C4A-8842-73E2DDBC1C96}" type="presParOf" srcId="{38EABF0C-85C1-8B42-8BC9-FB0EBDCD7C0A}" destId="{8DD50ACD-83BD-CC42-BE9C-3F7235779B6D}" srcOrd="3" destOrd="0" presId="urn:microsoft.com/office/officeart/2008/layout/AlternatingHexagons"/>
    <dgm:cxn modelId="{6CF4EC6D-2B04-5C44-9C80-88F74DDE9ACA}" type="presParOf" srcId="{38EABF0C-85C1-8B42-8BC9-FB0EBDCD7C0A}" destId="{6AE23DC3-CD94-2740-A8C5-BC5642B5F411}" srcOrd="4" destOrd="0" presId="urn:microsoft.com/office/officeart/2008/layout/AlternatingHexagons"/>
    <dgm:cxn modelId="{7E7882B8-BE04-4F4C-92DD-860273B48CC4}" type="presParOf" srcId="{6AE23DC3-CD94-2740-A8C5-BC5642B5F411}" destId="{1DD442A0-38E7-4C40-837F-A8F2037F8FC5}" srcOrd="0" destOrd="0" presId="urn:microsoft.com/office/officeart/2008/layout/AlternatingHexagons"/>
    <dgm:cxn modelId="{566A5971-AEA3-CB41-9B9D-F482CF8B3C16}" type="presParOf" srcId="{6AE23DC3-CD94-2740-A8C5-BC5642B5F411}" destId="{342BC793-6545-464A-BB7D-0B5FF225D30E}" srcOrd="1" destOrd="0" presId="urn:microsoft.com/office/officeart/2008/layout/AlternatingHexagons"/>
    <dgm:cxn modelId="{9B5C639D-FA79-434A-9E85-06B01C1B12C6}" type="presParOf" srcId="{6AE23DC3-CD94-2740-A8C5-BC5642B5F411}" destId="{98D11599-98D6-8B42-93E4-2117B8FBE3BB}" srcOrd="2" destOrd="0" presId="urn:microsoft.com/office/officeart/2008/layout/AlternatingHexagons"/>
    <dgm:cxn modelId="{20D377DE-80A2-E140-A606-7898A4B9107C}" type="presParOf" srcId="{6AE23DC3-CD94-2740-A8C5-BC5642B5F411}" destId="{A58615DA-5A50-7442-8A48-5DCDD05BD6AA}" srcOrd="3" destOrd="0" presId="urn:microsoft.com/office/officeart/2008/layout/AlternatingHexagons"/>
    <dgm:cxn modelId="{FF587451-FAFD-2E49-8D33-87D3D67D5F7D}" type="presParOf" srcId="{6AE23DC3-CD94-2740-A8C5-BC5642B5F411}" destId="{C971EC22-C87B-164D-9E2B-EFE3698B8FF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99B84E-D4A4-974C-8047-F18D19970E25}" type="doc">
      <dgm:prSet loTypeId="urn:microsoft.com/office/officeart/2005/8/layout/equation2" loCatId="" qsTypeId="urn:microsoft.com/office/officeart/2005/8/quickstyle/simple4" qsCatId="simple" csTypeId="urn:microsoft.com/office/officeart/2005/8/colors/accent1_2" csCatId="accent1" phldr="1"/>
      <dgm:spPr/>
    </dgm:pt>
    <dgm:pt modelId="{F3632621-047B-B04C-A077-1012178D42BA}">
      <dgm:prSet phldrT="[文本]"/>
      <dgm:spPr/>
      <dgm:t>
        <a:bodyPr/>
        <a:lstStyle/>
        <a:p>
          <a:r>
            <a:rPr lang="zh-CN" altLang="en-US" dirty="0" smtClean="0"/>
            <a:t>文件内容</a:t>
          </a:r>
          <a:endParaRPr lang="zh-CN" altLang="en-US" dirty="0"/>
        </a:p>
      </dgm:t>
    </dgm:pt>
    <dgm:pt modelId="{3B6002F7-4520-0342-91ED-12F1AD6CC3E6}" type="parTrans" cxnId="{AE1BAB27-78EB-4548-A4D6-2F5820489AD6}">
      <dgm:prSet/>
      <dgm:spPr/>
      <dgm:t>
        <a:bodyPr/>
        <a:lstStyle/>
        <a:p>
          <a:endParaRPr lang="zh-CN" altLang="en-US"/>
        </a:p>
      </dgm:t>
    </dgm:pt>
    <dgm:pt modelId="{B1CB4762-B052-4C4F-B69D-CFD90000529B}" type="sibTrans" cxnId="{AE1BAB27-78EB-4548-A4D6-2F5820489AD6}">
      <dgm:prSet/>
      <dgm:spPr/>
      <dgm:t>
        <a:bodyPr/>
        <a:lstStyle/>
        <a:p>
          <a:endParaRPr lang="zh-CN" altLang="en-US"/>
        </a:p>
      </dgm:t>
    </dgm:pt>
    <dgm:pt modelId="{C5A72228-89B4-9248-BEFC-9ADF41729E4B}">
      <dgm:prSet phldrT="[文本]"/>
      <dgm:spPr/>
      <dgm:t>
        <a:bodyPr/>
        <a:lstStyle/>
        <a:p>
          <a:r>
            <a:rPr lang="zh-CN" altLang="en-US" dirty="0" smtClean="0"/>
            <a:t>访问文件的流量</a:t>
          </a:r>
          <a:endParaRPr lang="zh-CN" altLang="en-US" dirty="0"/>
        </a:p>
      </dgm:t>
    </dgm:pt>
    <dgm:pt modelId="{D9005F62-91F9-3E4E-A025-8FC4D869645F}" type="parTrans" cxnId="{91FFDD6B-D86B-1F49-B185-876787C78AD8}">
      <dgm:prSet/>
      <dgm:spPr/>
      <dgm:t>
        <a:bodyPr/>
        <a:lstStyle/>
        <a:p>
          <a:endParaRPr lang="zh-CN" altLang="en-US"/>
        </a:p>
      </dgm:t>
    </dgm:pt>
    <dgm:pt modelId="{60D5C4FB-A57C-CF42-928A-C415C3601376}" type="sibTrans" cxnId="{91FFDD6B-D86B-1F49-B185-876787C78AD8}">
      <dgm:prSet/>
      <dgm:spPr/>
      <dgm:t>
        <a:bodyPr/>
        <a:lstStyle/>
        <a:p>
          <a:endParaRPr lang="zh-CN" altLang="en-US"/>
        </a:p>
      </dgm:t>
    </dgm:pt>
    <dgm:pt modelId="{FC71ABED-5E7C-4540-A63B-F5B7093363D3}">
      <dgm:prSet phldrT="[文本]"/>
      <dgm:spPr/>
      <dgm:t>
        <a:bodyPr/>
        <a:lstStyle/>
        <a:p>
          <a:r>
            <a:rPr lang="zh-CN" altLang="en-US" dirty="0" smtClean="0"/>
            <a:t>结合请求参数与文件内容进行分析 准确识别</a:t>
          </a:r>
          <a:r>
            <a:rPr lang="en-US" altLang="zh-CN" dirty="0" err="1" smtClean="0"/>
            <a:t>webshell</a:t>
          </a:r>
          <a:endParaRPr lang="zh-CN" altLang="en-US" dirty="0"/>
        </a:p>
      </dgm:t>
    </dgm:pt>
    <dgm:pt modelId="{EA6087CF-8BE9-5B4D-A2A3-57A62E28771E}" type="parTrans" cxnId="{9302C606-60DC-904A-82CF-4EDB65E8BA55}">
      <dgm:prSet/>
      <dgm:spPr/>
      <dgm:t>
        <a:bodyPr/>
        <a:lstStyle/>
        <a:p>
          <a:endParaRPr lang="zh-CN" altLang="en-US"/>
        </a:p>
      </dgm:t>
    </dgm:pt>
    <dgm:pt modelId="{0FF8ED0D-3B6F-A54D-972B-9A265A7B8D23}" type="sibTrans" cxnId="{9302C606-60DC-904A-82CF-4EDB65E8BA55}">
      <dgm:prSet/>
      <dgm:spPr/>
      <dgm:t>
        <a:bodyPr/>
        <a:lstStyle/>
        <a:p>
          <a:endParaRPr lang="zh-CN" altLang="en-US"/>
        </a:p>
      </dgm:t>
    </dgm:pt>
    <dgm:pt modelId="{AE345071-0691-014A-92F6-F8315A487FB4}">
      <dgm:prSet/>
      <dgm:spPr/>
      <dgm:t>
        <a:bodyPr/>
        <a:lstStyle/>
        <a:p>
          <a:r>
            <a:rPr lang="zh-CN" altLang="en-US" dirty="0" smtClean="0"/>
            <a:t>沙箱</a:t>
          </a:r>
          <a:endParaRPr lang="zh-CN" altLang="en-US" dirty="0"/>
        </a:p>
      </dgm:t>
    </dgm:pt>
    <dgm:pt modelId="{9CFAACEA-8412-2C46-BA58-C3B775CAC0A1}" type="parTrans" cxnId="{1D31B364-15A5-3E49-AE56-22CFE97CAB55}">
      <dgm:prSet/>
      <dgm:spPr/>
      <dgm:t>
        <a:bodyPr/>
        <a:lstStyle/>
        <a:p>
          <a:endParaRPr lang="zh-CN" altLang="en-US"/>
        </a:p>
      </dgm:t>
    </dgm:pt>
    <dgm:pt modelId="{06AE3451-D9F9-CD40-8A70-E2A2CCB2D1A0}" type="sibTrans" cxnId="{1D31B364-15A5-3E49-AE56-22CFE97CAB55}">
      <dgm:prSet/>
      <dgm:spPr/>
      <dgm:t>
        <a:bodyPr/>
        <a:lstStyle/>
        <a:p>
          <a:endParaRPr lang="zh-CN" altLang="en-US"/>
        </a:p>
      </dgm:t>
    </dgm:pt>
    <dgm:pt modelId="{2A365A37-D5F0-1E41-9B6D-8A6176FE5D96}" type="pres">
      <dgm:prSet presAssocID="{3099B84E-D4A4-974C-8047-F18D19970E25}" presName="Name0" presStyleCnt="0">
        <dgm:presLayoutVars>
          <dgm:dir/>
          <dgm:resizeHandles val="exact"/>
        </dgm:presLayoutVars>
      </dgm:prSet>
      <dgm:spPr/>
    </dgm:pt>
    <dgm:pt modelId="{A36B7E57-DC44-B140-B001-407ABA1DF508}" type="pres">
      <dgm:prSet presAssocID="{3099B84E-D4A4-974C-8047-F18D19970E25}" presName="vNodes" presStyleCnt="0"/>
      <dgm:spPr/>
    </dgm:pt>
    <dgm:pt modelId="{F094B238-025B-A844-BB5C-E61CBF133C18}" type="pres">
      <dgm:prSet presAssocID="{F3632621-047B-B04C-A077-1012178D42BA}" presName="node" presStyleLbl="node1" presStyleIdx="0" presStyleCnt="4">
        <dgm:presLayoutVars>
          <dgm:bulletEnabled val="1"/>
        </dgm:presLayoutVars>
      </dgm:prSet>
      <dgm:spPr/>
      <dgm:t>
        <a:bodyPr/>
        <a:lstStyle/>
        <a:p>
          <a:endParaRPr lang="zh-CN" altLang="en-US"/>
        </a:p>
      </dgm:t>
    </dgm:pt>
    <dgm:pt modelId="{E585C64D-3CB8-0246-8DFA-78520032BED8}" type="pres">
      <dgm:prSet presAssocID="{B1CB4762-B052-4C4F-B69D-CFD90000529B}" presName="spacerT" presStyleCnt="0"/>
      <dgm:spPr/>
    </dgm:pt>
    <dgm:pt modelId="{C36735DA-B74B-A040-92A1-D2AD574DF85B}" type="pres">
      <dgm:prSet presAssocID="{B1CB4762-B052-4C4F-B69D-CFD90000529B}" presName="sibTrans" presStyleLbl="sibTrans2D1" presStyleIdx="0" presStyleCnt="3"/>
      <dgm:spPr/>
      <dgm:t>
        <a:bodyPr/>
        <a:lstStyle/>
        <a:p>
          <a:endParaRPr lang="zh-CN" altLang="en-US"/>
        </a:p>
      </dgm:t>
    </dgm:pt>
    <dgm:pt modelId="{AB33C718-068C-1644-B02B-0A74293C19CD}" type="pres">
      <dgm:prSet presAssocID="{B1CB4762-B052-4C4F-B69D-CFD90000529B}" presName="spacerB" presStyleCnt="0"/>
      <dgm:spPr/>
    </dgm:pt>
    <dgm:pt modelId="{6469C3C8-6239-AF4B-A33D-6F1BBABE9244}" type="pres">
      <dgm:prSet presAssocID="{AE345071-0691-014A-92F6-F8315A487FB4}" presName="node" presStyleLbl="node1" presStyleIdx="1" presStyleCnt="4">
        <dgm:presLayoutVars>
          <dgm:bulletEnabled val="1"/>
        </dgm:presLayoutVars>
      </dgm:prSet>
      <dgm:spPr/>
      <dgm:t>
        <a:bodyPr/>
        <a:lstStyle/>
        <a:p>
          <a:endParaRPr lang="zh-CN" altLang="en-US"/>
        </a:p>
      </dgm:t>
    </dgm:pt>
    <dgm:pt modelId="{BB92B7B9-92F6-AE47-B8EF-2925154679A0}" type="pres">
      <dgm:prSet presAssocID="{06AE3451-D9F9-CD40-8A70-E2A2CCB2D1A0}" presName="spacerT" presStyleCnt="0"/>
      <dgm:spPr/>
    </dgm:pt>
    <dgm:pt modelId="{194FBEF4-5E09-034C-9A22-E081617CAF85}" type="pres">
      <dgm:prSet presAssocID="{06AE3451-D9F9-CD40-8A70-E2A2CCB2D1A0}" presName="sibTrans" presStyleLbl="sibTrans2D1" presStyleIdx="1" presStyleCnt="3"/>
      <dgm:spPr/>
      <dgm:t>
        <a:bodyPr/>
        <a:lstStyle/>
        <a:p>
          <a:endParaRPr lang="zh-CN" altLang="en-US"/>
        </a:p>
      </dgm:t>
    </dgm:pt>
    <dgm:pt modelId="{9E1F7F66-B52E-904D-8858-BBCA7FA19641}" type="pres">
      <dgm:prSet presAssocID="{06AE3451-D9F9-CD40-8A70-E2A2CCB2D1A0}" presName="spacerB" presStyleCnt="0"/>
      <dgm:spPr/>
    </dgm:pt>
    <dgm:pt modelId="{156ACBAD-D965-994D-9DAA-F7DEE55F51DA}" type="pres">
      <dgm:prSet presAssocID="{C5A72228-89B4-9248-BEFC-9ADF41729E4B}" presName="node" presStyleLbl="node1" presStyleIdx="2" presStyleCnt="4">
        <dgm:presLayoutVars>
          <dgm:bulletEnabled val="1"/>
        </dgm:presLayoutVars>
      </dgm:prSet>
      <dgm:spPr/>
      <dgm:t>
        <a:bodyPr/>
        <a:lstStyle/>
        <a:p>
          <a:endParaRPr lang="zh-CN" altLang="en-US"/>
        </a:p>
      </dgm:t>
    </dgm:pt>
    <dgm:pt modelId="{79038ADA-82D5-2B49-BBFB-84D1B6EBD4D2}" type="pres">
      <dgm:prSet presAssocID="{3099B84E-D4A4-974C-8047-F18D19970E25}" presName="sibTransLast" presStyleLbl="sibTrans2D1" presStyleIdx="2" presStyleCnt="3"/>
      <dgm:spPr/>
      <dgm:t>
        <a:bodyPr/>
        <a:lstStyle/>
        <a:p>
          <a:endParaRPr lang="zh-CN" altLang="en-US"/>
        </a:p>
      </dgm:t>
    </dgm:pt>
    <dgm:pt modelId="{75E162EB-7DE8-774A-96AD-984896111AE4}" type="pres">
      <dgm:prSet presAssocID="{3099B84E-D4A4-974C-8047-F18D19970E25}" presName="connectorText" presStyleLbl="sibTrans2D1" presStyleIdx="2" presStyleCnt="3"/>
      <dgm:spPr/>
      <dgm:t>
        <a:bodyPr/>
        <a:lstStyle/>
        <a:p>
          <a:endParaRPr lang="zh-CN" altLang="en-US"/>
        </a:p>
      </dgm:t>
    </dgm:pt>
    <dgm:pt modelId="{8C05CE81-E05F-E24B-ACC9-D21037935A5B}" type="pres">
      <dgm:prSet presAssocID="{3099B84E-D4A4-974C-8047-F18D19970E25}" presName="lastNode" presStyleLbl="node1" presStyleIdx="3" presStyleCnt="4">
        <dgm:presLayoutVars>
          <dgm:bulletEnabled val="1"/>
        </dgm:presLayoutVars>
      </dgm:prSet>
      <dgm:spPr/>
      <dgm:t>
        <a:bodyPr/>
        <a:lstStyle/>
        <a:p>
          <a:endParaRPr lang="zh-CN" altLang="en-US"/>
        </a:p>
      </dgm:t>
    </dgm:pt>
  </dgm:ptLst>
  <dgm:cxnLst>
    <dgm:cxn modelId="{AE1BAB27-78EB-4548-A4D6-2F5820489AD6}" srcId="{3099B84E-D4A4-974C-8047-F18D19970E25}" destId="{F3632621-047B-B04C-A077-1012178D42BA}" srcOrd="0" destOrd="0" parTransId="{3B6002F7-4520-0342-91ED-12F1AD6CC3E6}" sibTransId="{B1CB4762-B052-4C4F-B69D-CFD90000529B}"/>
    <dgm:cxn modelId="{1D31B364-15A5-3E49-AE56-22CFE97CAB55}" srcId="{3099B84E-D4A4-974C-8047-F18D19970E25}" destId="{AE345071-0691-014A-92F6-F8315A487FB4}" srcOrd="1" destOrd="0" parTransId="{9CFAACEA-8412-2C46-BA58-C3B775CAC0A1}" sibTransId="{06AE3451-D9F9-CD40-8A70-E2A2CCB2D1A0}"/>
    <dgm:cxn modelId="{4B5B3BF4-86B6-F94B-983E-02EA22875F70}" type="presOf" srcId="{C5A72228-89B4-9248-BEFC-9ADF41729E4B}" destId="{156ACBAD-D965-994D-9DAA-F7DEE55F51DA}" srcOrd="0" destOrd="0" presId="urn:microsoft.com/office/officeart/2005/8/layout/equation2"/>
    <dgm:cxn modelId="{4BC747B5-7E34-1340-AEC7-D5CB008CAFFA}" type="presOf" srcId="{06AE3451-D9F9-CD40-8A70-E2A2CCB2D1A0}" destId="{194FBEF4-5E09-034C-9A22-E081617CAF85}" srcOrd="0" destOrd="0" presId="urn:microsoft.com/office/officeart/2005/8/layout/equation2"/>
    <dgm:cxn modelId="{38A1C129-6790-A94D-957F-ABC6AD010F0D}" type="presOf" srcId="{F3632621-047B-B04C-A077-1012178D42BA}" destId="{F094B238-025B-A844-BB5C-E61CBF133C18}" srcOrd="0" destOrd="0" presId="urn:microsoft.com/office/officeart/2005/8/layout/equation2"/>
    <dgm:cxn modelId="{B911039A-189E-0A41-B8E9-A9F51DE2B1E3}" type="presOf" srcId="{FC71ABED-5E7C-4540-A63B-F5B7093363D3}" destId="{8C05CE81-E05F-E24B-ACC9-D21037935A5B}" srcOrd="0" destOrd="0" presId="urn:microsoft.com/office/officeart/2005/8/layout/equation2"/>
    <dgm:cxn modelId="{6D5F4814-0A6F-E34D-8E2A-497759328D6E}" type="presOf" srcId="{AE345071-0691-014A-92F6-F8315A487FB4}" destId="{6469C3C8-6239-AF4B-A33D-6F1BBABE9244}" srcOrd="0" destOrd="0" presId="urn:microsoft.com/office/officeart/2005/8/layout/equation2"/>
    <dgm:cxn modelId="{C54D9200-0215-5F40-84B2-07E384B707FC}" type="presOf" srcId="{B1CB4762-B052-4C4F-B69D-CFD90000529B}" destId="{C36735DA-B74B-A040-92A1-D2AD574DF85B}" srcOrd="0" destOrd="0" presId="urn:microsoft.com/office/officeart/2005/8/layout/equation2"/>
    <dgm:cxn modelId="{4AE5E377-0502-7A4F-B3D6-D77D1D688EFE}" type="presOf" srcId="{60D5C4FB-A57C-CF42-928A-C415C3601376}" destId="{75E162EB-7DE8-774A-96AD-984896111AE4}" srcOrd="1" destOrd="0" presId="urn:microsoft.com/office/officeart/2005/8/layout/equation2"/>
    <dgm:cxn modelId="{FA2B4595-D373-3B45-8513-96239F86F9DA}" type="presOf" srcId="{60D5C4FB-A57C-CF42-928A-C415C3601376}" destId="{79038ADA-82D5-2B49-BBFB-84D1B6EBD4D2}" srcOrd="0" destOrd="0" presId="urn:microsoft.com/office/officeart/2005/8/layout/equation2"/>
    <dgm:cxn modelId="{9302C606-60DC-904A-82CF-4EDB65E8BA55}" srcId="{3099B84E-D4A4-974C-8047-F18D19970E25}" destId="{FC71ABED-5E7C-4540-A63B-F5B7093363D3}" srcOrd="3" destOrd="0" parTransId="{EA6087CF-8BE9-5B4D-A2A3-57A62E28771E}" sibTransId="{0FF8ED0D-3B6F-A54D-972B-9A265A7B8D23}"/>
    <dgm:cxn modelId="{91FFDD6B-D86B-1F49-B185-876787C78AD8}" srcId="{3099B84E-D4A4-974C-8047-F18D19970E25}" destId="{C5A72228-89B4-9248-BEFC-9ADF41729E4B}" srcOrd="2" destOrd="0" parTransId="{D9005F62-91F9-3E4E-A025-8FC4D869645F}" sibTransId="{60D5C4FB-A57C-CF42-928A-C415C3601376}"/>
    <dgm:cxn modelId="{195B7C7D-8745-DB4D-8F79-D6A8085111FD}" type="presOf" srcId="{3099B84E-D4A4-974C-8047-F18D19970E25}" destId="{2A365A37-D5F0-1E41-9B6D-8A6176FE5D96}" srcOrd="0" destOrd="0" presId="urn:microsoft.com/office/officeart/2005/8/layout/equation2"/>
    <dgm:cxn modelId="{895A63C8-79E3-8241-AD26-8B1910FF0E78}" type="presParOf" srcId="{2A365A37-D5F0-1E41-9B6D-8A6176FE5D96}" destId="{A36B7E57-DC44-B140-B001-407ABA1DF508}" srcOrd="0" destOrd="0" presId="urn:microsoft.com/office/officeart/2005/8/layout/equation2"/>
    <dgm:cxn modelId="{D721357F-57DE-B542-9A0C-D56AB4D4DC20}" type="presParOf" srcId="{A36B7E57-DC44-B140-B001-407ABA1DF508}" destId="{F094B238-025B-A844-BB5C-E61CBF133C18}" srcOrd="0" destOrd="0" presId="urn:microsoft.com/office/officeart/2005/8/layout/equation2"/>
    <dgm:cxn modelId="{8DA53D5B-F316-244C-A7F1-00327658909B}" type="presParOf" srcId="{A36B7E57-DC44-B140-B001-407ABA1DF508}" destId="{E585C64D-3CB8-0246-8DFA-78520032BED8}" srcOrd="1" destOrd="0" presId="urn:microsoft.com/office/officeart/2005/8/layout/equation2"/>
    <dgm:cxn modelId="{93CB1311-51B5-7F4C-8A5E-668D4CE0AC99}" type="presParOf" srcId="{A36B7E57-DC44-B140-B001-407ABA1DF508}" destId="{C36735DA-B74B-A040-92A1-D2AD574DF85B}" srcOrd="2" destOrd="0" presId="urn:microsoft.com/office/officeart/2005/8/layout/equation2"/>
    <dgm:cxn modelId="{47291086-21C0-BA4B-A8A6-3760EFABD0AB}" type="presParOf" srcId="{A36B7E57-DC44-B140-B001-407ABA1DF508}" destId="{AB33C718-068C-1644-B02B-0A74293C19CD}" srcOrd="3" destOrd="0" presId="urn:microsoft.com/office/officeart/2005/8/layout/equation2"/>
    <dgm:cxn modelId="{F8DDCBE5-E359-DA41-BE0C-FAFC542397CF}" type="presParOf" srcId="{A36B7E57-DC44-B140-B001-407ABA1DF508}" destId="{6469C3C8-6239-AF4B-A33D-6F1BBABE9244}" srcOrd="4" destOrd="0" presId="urn:microsoft.com/office/officeart/2005/8/layout/equation2"/>
    <dgm:cxn modelId="{C5531F7F-37F8-EA41-9238-FFD9D334BD80}" type="presParOf" srcId="{A36B7E57-DC44-B140-B001-407ABA1DF508}" destId="{BB92B7B9-92F6-AE47-B8EF-2925154679A0}" srcOrd="5" destOrd="0" presId="urn:microsoft.com/office/officeart/2005/8/layout/equation2"/>
    <dgm:cxn modelId="{C882A324-A206-5A42-B141-57E913FC5196}" type="presParOf" srcId="{A36B7E57-DC44-B140-B001-407ABA1DF508}" destId="{194FBEF4-5E09-034C-9A22-E081617CAF85}" srcOrd="6" destOrd="0" presId="urn:microsoft.com/office/officeart/2005/8/layout/equation2"/>
    <dgm:cxn modelId="{DC0DA3FE-3917-F94B-9B96-ED14CC4EED80}" type="presParOf" srcId="{A36B7E57-DC44-B140-B001-407ABA1DF508}" destId="{9E1F7F66-B52E-904D-8858-BBCA7FA19641}" srcOrd="7" destOrd="0" presId="urn:microsoft.com/office/officeart/2005/8/layout/equation2"/>
    <dgm:cxn modelId="{278CED2B-E55A-7B44-8D2D-F18566CDEEBE}" type="presParOf" srcId="{A36B7E57-DC44-B140-B001-407ABA1DF508}" destId="{156ACBAD-D965-994D-9DAA-F7DEE55F51DA}" srcOrd="8" destOrd="0" presId="urn:microsoft.com/office/officeart/2005/8/layout/equation2"/>
    <dgm:cxn modelId="{C5B6A1A7-C4C5-1E40-954E-AF5E7D541878}" type="presParOf" srcId="{2A365A37-D5F0-1E41-9B6D-8A6176FE5D96}" destId="{79038ADA-82D5-2B49-BBFB-84D1B6EBD4D2}" srcOrd="1" destOrd="0" presId="urn:microsoft.com/office/officeart/2005/8/layout/equation2"/>
    <dgm:cxn modelId="{387D8B41-29B5-2D40-842E-A5A923F42B25}" type="presParOf" srcId="{79038ADA-82D5-2B49-BBFB-84D1B6EBD4D2}" destId="{75E162EB-7DE8-774A-96AD-984896111AE4}" srcOrd="0" destOrd="0" presId="urn:microsoft.com/office/officeart/2005/8/layout/equation2"/>
    <dgm:cxn modelId="{1D6E934C-80BF-5A4D-8B5D-F0305492FD65}" type="presParOf" srcId="{2A365A37-D5F0-1E41-9B6D-8A6176FE5D96}" destId="{8C05CE81-E05F-E24B-ACC9-D21037935A5B}"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CE65B-028B-1A42-8B3B-1559FD6EB23B}">
      <dsp:nvSpPr>
        <dsp:cNvPr id="0" name=""/>
        <dsp:cNvSpPr/>
      </dsp:nvSpPr>
      <dsp:spPr>
        <a:xfrm rot="5400000">
          <a:off x="2630104" y="97992"/>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兜哥</a:t>
          </a:r>
          <a:endParaRPr lang="zh-CN" altLang="en-US" sz="1900" kern="1200" dirty="0"/>
        </a:p>
      </dsp:txBody>
      <dsp:txXfrm rot="-5400000">
        <a:off x="2932264" y="234830"/>
        <a:ext cx="902150" cy="1036955"/>
      </dsp:txXfrm>
    </dsp:sp>
    <dsp:sp modelId="{0519674F-9338-A64A-ADD5-D0D34090D18A}">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solidFill>
                <a:schemeClr val="bg1"/>
              </a:solidFill>
            </a:rPr>
            <a:t>百度</a:t>
          </a:r>
          <a:r>
            <a:rPr lang="en-US" altLang="zh-CN" sz="1200" kern="1200" dirty="0" smtClean="0">
              <a:solidFill>
                <a:schemeClr val="bg1"/>
              </a:solidFill>
            </a:rPr>
            <a:t>WEB</a:t>
          </a:r>
          <a:r>
            <a:rPr lang="zh-CN" altLang="en-US" sz="1200" kern="1200" dirty="0" smtClean="0">
              <a:solidFill>
                <a:schemeClr val="bg1"/>
              </a:solidFill>
            </a:rPr>
            <a:t>防护产品负责人</a:t>
          </a:r>
          <a:endParaRPr lang="zh-CN" altLang="en-US" sz="1200" kern="1200" dirty="0">
            <a:solidFill>
              <a:schemeClr val="bg1"/>
            </a:solidFill>
          </a:endParaRPr>
        </a:p>
        <a:p>
          <a:pPr lvl="0" algn="l" defTabSz="533400">
            <a:lnSpc>
              <a:spcPct val="90000"/>
            </a:lnSpc>
            <a:spcBef>
              <a:spcPct val="0"/>
            </a:spcBef>
            <a:spcAft>
              <a:spcPct val="35000"/>
            </a:spcAft>
          </a:pPr>
          <a:r>
            <a:rPr lang="en-US" altLang="zh-CN" sz="1200" kern="1200" dirty="0" err="1" smtClean="0">
              <a:solidFill>
                <a:schemeClr val="bg1"/>
              </a:solidFill>
            </a:rPr>
            <a:t>Freebuf</a:t>
          </a:r>
          <a:r>
            <a:rPr lang="zh-CN" altLang="en-US" sz="1200" kern="1200" dirty="0" smtClean="0">
              <a:solidFill>
                <a:schemeClr val="bg1"/>
              </a:solidFill>
            </a:rPr>
            <a:t>专栏作家</a:t>
          </a:r>
          <a:endParaRPr lang="zh-CN" altLang="en-US" sz="1200" kern="1200" dirty="0">
            <a:solidFill>
              <a:schemeClr val="bg1"/>
            </a:solidFill>
          </a:endParaRPr>
        </a:p>
        <a:p>
          <a:pPr lvl="0" algn="l" defTabSz="533400">
            <a:lnSpc>
              <a:spcPct val="90000"/>
            </a:lnSpc>
            <a:spcBef>
              <a:spcPct val="0"/>
            </a:spcBef>
            <a:spcAft>
              <a:spcPct val="35000"/>
            </a:spcAft>
          </a:pPr>
          <a:r>
            <a:rPr lang="en-US" altLang="zh-CN" sz="1200" kern="1200" dirty="0" smtClean="0">
              <a:solidFill>
                <a:schemeClr val="bg1"/>
              </a:solidFill>
            </a:rPr>
            <a:t>《Web</a:t>
          </a:r>
          <a:r>
            <a:rPr lang="zh-CN" altLang="en-US" sz="1200" kern="1200" dirty="0" smtClean="0">
              <a:solidFill>
                <a:schemeClr val="bg1"/>
              </a:solidFill>
            </a:rPr>
            <a:t>安全之机器学习入门</a:t>
          </a:r>
          <a:r>
            <a:rPr lang="en-US" altLang="zh-CN" sz="1200" kern="1200" dirty="0" smtClean="0">
              <a:solidFill>
                <a:schemeClr val="bg1"/>
              </a:solidFill>
            </a:rPr>
            <a:t>》</a:t>
          </a:r>
          <a:r>
            <a:rPr lang="zh-CN" altLang="en-US" sz="1200" kern="1200" dirty="0" smtClean="0">
              <a:solidFill>
                <a:schemeClr val="bg1"/>
              </a:solidFill>
            </a:rPr>
            <a:t>作者</a:t>
          </a:r>
          <a:endParaRPr lang="zh-CN" altLang="en-US" sz="1200" kern="1200" dirty="0">
            <a:solidFill>
              <a:schemeClr val="bg1"/>
            </a:solidFill>
          </a:endParaRPr>
        </a:p>
      </dsp:txBody>
      <dsp:txXfrm>
        <a:off x="4078426" y="301365"/>
        <a:ext cx="1681222" cy="903882"/>
      </dsp:txXfrm>
    </dsp:sp>
    <dsp:sp modelId="{D2D366C2-3496-F94D-B0DC-07F4C2830B3A}">
      <dsp:nvSpPr>
        <dsp:cNvPr id="0" name=""/>
        <dsp:cNvSpPr/>
      </dsp:nvSpPr>
      <dsp:spPr>
        <a:xfrm rot="5400000">
          <a:off x="1214624" y="97992"/>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516784" y="234830"/>
        <a:ext cx="902150" cy="1036955"/>
      </dsp:txXfrm>
    </dsp:sp>
    <dsp:sp modelId="{004299AD-52CE-B849-8E48-BABED49E1E4E}">
      <dsp:nvSpPr>
        <dsp:cNvPr id="0" name=""/>
        <dsp:cNvSpPr/>
      </dsp:nvSpPr>
      <dsp:spPr>
        <a:xfrm rot="5400000">
          <a:off x="1919652" y="1376684"/>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smtClean="0">
              <a:solidFill>
                <a:schemeClr val="bg1"/>
              </a:solidFill>
            </a:rPr>
            <a:t>WEB</a:t>
          </a:r>
          <a:r>
            <a:rPr lang="zh-CN" altLang="en-US" sz="1900" kern="1200" dirty="0" smtClean="0">
              <a:solidFill>
                <a:schemeClr val="bg1"/>
              </a:solidFill>
            </a:rPr>
            <a:t>安全对抗</a:t>
          </a:r>
          <a:endParaRPr lang="zh-CN" altLang="en-US" sz="1900" kern="1200" dirty="0">
            <a:solidFill>
              <a:schemeClr val="bg1"/>
            </a:solidFill>
          </a:endParaRPr>
        </a:p>
      </dsp:txBody>
      <dsp:txXfrm rot="-5400000">
        <a:off x="2221812" y="1513522"/>
        <a:ext cx="902150" cy="1036955"/>
      </dsp:txXfrm>
    </dsp:sp>
    <dsp:sp modelId="{3130BBE1-E169-0443-9D86-0793E64BD816}">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r>
            <a:rPr lang="zh-CN" altLang="en-US" sz="1400" kern="1200" dirty="0" smtClean="0">
              <a:solidFill>
                <a:schemeClr val="bg1"/>
              </a:solidFill>
            </a:rPr>
            <a:t>僵尸网络</a:t>
          </a:r>
          <a:endParaRPr lang="zh-CN" altLang="en-US" sz="1400" kern="1200" dirty="0">
            <a:solidFill>
              <a:schemeClr val="bg1"/>
            </a:solidFill>
          </a:endParaRPr>
        </a:p>
        <a:p>
          <a:pPr lvl="0" algn="r" defTabSz="622300">
            <a:lnSpc>
              <a:spcPct val="90000"/>
            </a:lnSpc>
            <a:spcBef>
              <a:spcPct val="0"/>
            </a:spcBef>
            <a:spcAft>
              <a:spcPct val="35000"/>
            </a:spcAft>
          </a:pPr>
          <a:r>
            <a:rPr lang="zh-CN" altLang="en-US" sz="1400" kern="1200" dirty="0" smtClean="0">
              <a:solidFill>
                <a:schemeClr val="bg1"/>
              </a:solidFill>
            </a:rPr>
            <a:t>机器学习</a:t>
          </a:r>
          <a:endParaRPr lang="zh-CN" altLang="en-US" sz="1400" kern="1200" dirty="0">
            <a:solidFill>
              <a:schemeClr val="bg1"/>
            </a:solidFill>
          </a:endParaRPr>
        </a:p>
        <a:p>
          <a:pPr lvl="0" algn="r" defTabSz="622300">
            <a:lnSpc>
              <a:spcPct val="90000"/>
            </a:lnSpc>
            <a:spcBef>
              <a:spcPct val="0"/>
            </a:spcBef>
            <a:spcAft>
              <a:spcPct val="35000"/>
            </a:spcAft>
          </a:pPr>
          <a:r>
            <a:rPr lang="zh-CN" altLang="en-US" sz="1400" kern="1200" dirty="0" smtClean="0">
              <a:solidFill>
                <a:schemeClr val="bg1"/>
              </a:solidFill>
            </a:rPr>
            <a:t>沙箱</a:t>
          </a:r>
          <a:endParaRPr lang="zh-CN" altLang="en-US" sz="1400" kern="1200" dirty="0">
            <a:solidFill>
              <a:schemeClr val="bg1"/>
            </a:solidFill>
          </a:endParaRPr>
        </a:p>
      </dsp:txBody>
      <dsp:txXfrm>
        <a:off x="336351" y="1580058"/>
        <a:ext cx="1626989" cy="903882"/>
      </dsp:txXfrm>
    </dsp:sp>
    <dsp:sp modelId="{D7B9DC2E-37B8-8C4E-9DF3-3CCB32E61BFA}">
      <dsp:nvSpPr>
        <dsp:cNvPr id="0" name=""/>
        <dsp:cNvSpPr/>
      </dsp:nvSpPr>
      <dsp:spPr>
        <a:xfrm rot="5400000">
          <a:off x="3335133" y="1376684"/>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3637293" y="1513522"/>
        <a:ext cx="902150" cy="1036955"/>
      </dsp:txXfrm>
    </dsp:sp>
    <dsp:sp modelId="{F11A2AE2-FCFA-3347-B3DC-A08BE7EDD283}">
      <dsp:nvSpPr>
        <dsp:cNvPr id="0" name=""/>
        <dsp:cNvSpPr/>
      </dsp:nvSpPr>
      <dsp:spPr>
        <a:xfrm rot="5400000">
          <a:off x="2630104" y="2655377"/>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黑产对抗</a:t>
          </a:r>
          <a:endParaRPr lang="zh-CN" altLang="en-US" sz="1900" kern="1200" dirty="0">
            <a:solidFill>
              <a:schemeClr val="bg1"/>
            </a:solidFill>
          </a:endParaRPr>
        </a:p>
      </dsp:txBody>
      <dsp:txXfrm rot="-5400000">
        <a:off x="2932264" y="2792215"/>
        <a:ext cx="902150" cy="1036955"/>
      </dsp:txXfrm>
    </dsp:sp>
    <dsp:sp modelId="{632D8B6C-026D-B648-BB4F-CE156482685F}">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altLang="zh-CN" sz="1400" kern="1200" dirty="0" smtClean="0">
              <a:solidFill>
                <a:schemeClr val="bg1"/>
              </a:solidFill>
            </a:rPr>
            <a:t>DDoS</a:t>
          </a:r>
          <a:endParaRPr lang="zh-CN" altLang="en-US" sz="1400" kern="1200" dirty="0">
            <a:solidFill>
              <a:schemeClr val="bg1"/>
            </a:solidFill>
          </a:endParaRPr>
        </a:p>
        <a:p>
          <a:pPr lvl="0" algn="l" defTabSz="622300">
            <a:lnSpc>
              <a:spcPct val="90000"/>
            </a:lnSpc>
            <a:spcBef>
              <a:spcPct val="0"/>
            </a:spcBef>
            <a:spcAft>
              <a:spcPct val="35000"/>
            </a:spcAft>
          </a:pPr>
          <a:r>
            <a:rPr lang="en-US" altLang="zh-CN" sz="1400" kern="1200" dirty="0" smtClean="0">
              <a:solidFill>
                <a:schemeClr val="bg1"/>
              </a:solidFill>
            </a:rPr>
            <a:t>WAF</a:t>
          </a:r>
          <a:endParaRPr lang="zh-CN" altLang="en-US" sz="1400" kern="1200" dirty="0">
            <a:solidFill>
              <a:schemeClr val="bg1"/>
            </a:solidFill>
          </a:endParaRPr>
        </a:p>
        <a:p>
          <a:pPr lvl="0" algn="l" defTabSz="622300">
            <a:lnSpc>
              <a:spcPct val="90000"/>
            </a:lnSpc>
            <a:spcBef>
              <a:spcPct val="0"/>
            </a:spcBef>
            <a:spcAft>
              <a:spcPct val="35000"/>
            </a:spcAft>
          </a:pPr>
          <a:r>
            <a:rPr lang="zh-CN" altLang="en-US" sz="1400" kern="1200" dirty="0" smtClean="0">
              <a:solidFill>
                <a:schemeClr val="bg1"/>
              </a:solidFill>
            </a:rPr>
            <a:t>威胁感知</a:t>
          </a:r>
          <a:endParaRPr lang="zh-CN" altLang="en-US" sz="1400" kern="1200" dirty="0">
            <a:solidFill>
              <a:schemeClr val="bg1"/>
            </a:solidFill>
          </a:endParaRPr>
        </a:p>
      </dsp:txBody>
      <dsp:txXfrm>
        <a:off x="4078426" y="2858751"/>
        <a:ext cx="1681222" cy="903882"/>
      </dsp:txXfrm>
    </dsp:sp>
    <dsp:sp modelId="{3CB4293D-3D8D-354A-8338-B73DF5DEE4BF}">
      <dsp:nvSpPr>
        <dsp:cNvPr id="0" name=""/>
        <dsp:cNvSpPr/>
      </dsp:nvSpPr>
      <dsp:spPr>
        <a:xfrm rot="5400000">
          <a:off x="1214624" y="2655377"/>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516784" y="2792215"/>
        <a:ext cx="902150" cy="10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E44A1-E352-5941-924D-F43F76BE1023}">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0BEB45A-9E40-B248-8723-6A884E42B6DC}">
      <dsp:nvSpPr>
        <dsp:cNvPr id="0" name=""/>
        <dsp:cNvSpPr/>
      </dsp:nvSpPr>
      <dsp:spPr>
        <a:xfrm>
          <a:off x="774192" y="2756661"/>
          <a:ext cx="158496" cy="15849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3F60A9-EB45-874A-B363-8FCEF10B69F4}">
      <dsp:nvSpPr>
        <dsp:cNvPr id="0" name=""/>
        <dsp:cNvSpPr/>
      </dsp:nvSpPr>
      <dsp:spPr>
        <a:xfrm>
          <a:off x="853440" y="2835910"/>
          <a:ext cx="1420368" cy="11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lvl="0" algn="l" defTabSz="1644650">
            <a:lnSpc>
              <a:spcPct val="90000"/>
            </a:lnSpc>
            <a:spcBef>
              <a:spcPct val="0"/>
            </a:spcBef>
            <a:spcAft>
              <a:spcPct val="35000"/>
            </a:spcAft>
          </a:pPr>
          <a:r>
            <a:rPr lang="zh-CN" altLang="en-US" sz="3700" kern="1200" dirty="0" smtClean="0">
              <a:solidFill>
                <a:schemeClr val="bg1"/>
              </a:solidFill>
            </a:rPr>
            <a:t>单点防护</a:t>
          </a:r>
          <a:endParaRPr lang="zh-CN" altLang="en-US" sz="3700" kern="1200" dirty="0">
            <a:solidFill>
              <a:schemeClr val="bg1"/>
            </a:solidFill>
          </a:endParaRPr>
        </a:p>
      </dsp:txBody>
      <dsp:txXfrm>
        <a:off x="853440" y="2835910"/>
        <a:ext cx="1420368" cy="1101090"/>
      </dsp:txXfrm>
    </dsp:sp>
    <dsp:sp modelId="{13EF6700-6F9E-2142-A54E-044AC83D0FBA}">
      <dsp:nvSpPr>
        <dsp:cNvPr id="0" name=""/>
        <dsp:cNvSpPr/>
      </dsp:nvSpPr>
      <dsp:spPr>
        <a:xfrm>
          <a:off x="2173224" y="1721103"/>
          <a:ext cx="286512" cy="2865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D8E67F-9D62-FC46-B453-374A30C7E74D}">
      <dsp:nvSpPr>
        <dsp:cNvPr id="0" name=""/>
        <dsp:cNvSpPr/>
      </dsp:nvSpPr>
      <dsp:spPr>
        <a:xfrm>
          <a:off x="2316480" y="1864359"/>
          <a:ext cx="14630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lvl="0" algn="l" defTabSz="1644650">
            <a:lnSpc>
              <a:spcPct val="90000"/>
            </a:lnSpc>
            <a:spcBef>
              <a:spcPct val="0"/>
            </a:spcBef>
            <a:spcAft>
              <a:spcPct val="35000"/>
            </a:spcAft>
          </a:pPr>
          <a:r>
            <a:rPr lang="zh-CN" altLang="en-US" sz="3700" kern="1200" dirty="0" smtClean="0">
              <a:solidFill>
                <a:schemeClr val="bg1"/>
              </a:solidFill>
            </a:rPr>
            <a:t>纵深防御</a:t>
          </a:r>
          <a:endParaRPr lang="zh-CN" altLang="en-US" sz="3700" kern="1200" dirty="0">
            <a:solidFill>
              <a:schemeClr val="bg1"/>
            </a:solidFill>
          </a:endParaRPr>
        </a:p>
      </dsp:txBody>
      <dsp:txXfrm>
        <a:off x="2316480" y="1864359"/>
        <a:ext cx="1463040" cy="2072640"/>
      </dsp:txXfrm>
    </dsp:sp>
    <dsp:sp modelId="{053A544C-45FA-B64B-BB3F-318E817C8F4F}">
      <dsp:nvSpPr>
        <dsp:cNvPr id="0" name=""/>
        <dsp:cNvSpPr/>
      </dsp:nvSpPr>
      <dsp:spPr>
        <a:xfrm>
          <a:off x="3855720" y="1090929"/>
          <a:ext cx="396240" cy="39624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437EDC-799B-CC48-A6CB-8C5CFA36E140}">
      <dsp:nvSpPr>
        <dsp:cNvPr id="0" name=""/>
        <dsp:cNvSpPr/>
      </dsp:nvSpPr>
      <dsp:spPr>
        <a:xfrm>
          <a:off x="4053840" y="1289049"/>
          <a:ext cx="1463040" cy="264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lvl="0" algn="l" defTabSz="1644650">
            <a:lnSpc>
              <a:spcPct val="90000"/>
            </a:lnSpc>
            <a:spcBef>
              <a:spcPct val="0"/>
            </a:spcBef>
            <a:spcAft>
              <a:spcPct val="35000"/>
            </a:spcAft>
          </a:pPr>
          <a:r>
            <a:rPr lang="zh-CN" altLang="en-US" sz="3700" kern="1200" dirty="0" smtClean="0">
              <a:solidFill>
                <a:schemeClr val="bg1"/>
              </a:solidFill>
            </a:rPr>
            <a:t>智能检测与响应</a:t>
          </a:r>
          <a:endParaRPr lang="zh-CN" altLang="en-US" sz="3700" kern="1200" dirty="0">
            <a:solidFill>
              <a:schemeClr val="bg1"/>
            </a:solidFill>
          </a:endParaRPr>
        </a:p>
      </dsp:txBody>
      <dsp:txXfrm>
        <a:off x="4053840" y="1289049"/>
        <a:ext cx="1463040" cy="2647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D6D2B-002D-DF4F-B615-AC863B39D668}">
      <dsp:nvSpPr>
        <dsp:cNvPr id="0" name=""/>
        <dsp:cNvSpPr/>
      </dsp:nvSpPr>
      <dsp:spPr>
        <a:xfrm>
          <a:off x="1740567" y="392643"/>
          <a:ext cx="2614865" cy="2614865"/>
        </a:xfrm>
        <a:prstGeom prst="blockArc">
          <a:avLst>
            <a:gd name="adj1" fmla="val 10800000"/>
            <a:gd name="adj2" fmla="val 16200000"/>
            <a:gd name="adj3" fmla="val 464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46F72BE-B8E4-1A45-8C52-40F5E9C62BAC}">
      <dsp:nvSpPr>
        <dsp:cNvPr id="0" name=""/>
        <dsp:cNvSpPr/>
      </dsp:nvSpPr>
      <dsp:spPr>
        <a:xfrm>
          <a:off x="1740567" y="392643"/>
          <a:ext cx="2614865" cy="2614865"/>
        </a:xfrm>
        <a:prstGeom prst="blockArc">
          <a:avLst>
            <a:gd name="adj1" fmla="val 5400000"/>
            <a:gd name="adj2" fmla="val 10800000"/>
            <a:gd name="adj3" fmla="val 464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D4746C-A25C-C84B-B744-0866798E1598}">
      <dsp:nvSpPr>
        <dsp:cNvPr id="0" name=""/>
        <dsp:cNvSpPr/>
      </dsp:nvSpPr>
      <dsp:spPr>
        <a:xfrm>
          <a:off x="1740567" y="392643"/>
          <a:ext cx="2614865" cy="2614865"/>
        </a:xfrm>
        <a:prstGeom prst="blockArc">
          <a:avLst>
            <a:gd name="adj1" fmla="val 0"/>
            <a:gd name="adj2" fmla="val 5400000"/>
            <a:gd name="adj3" fmla="val 464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695F08E-4B32-B64A-B0FC-1BE972C6CD3E}">
      <dsp:nvSpPr>
        <dsp:cNvPr id="0" name=""/>
        <dsp:cNvSpPr/>
      </dsp:nvSpPr>
      <dsp:spPr>
        <a:xfrm>
          <a:off x="1740567" y="392643"/>
          <a:ext cx="2614865" cy="2614865"/>
        </a:xfrm>
        <a:prstGeom prst="blockArc">
          <a:avLst>
            <a:gd name="adj1" fmla="val 16200000"/>
            <a:gd name="adj2" fmla="val 0"/>
            <a:gd name="adj3" fmla="val 464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0BEA44E-E144-0542-B094-1682F58BFEFF}">
      <dsp:nvSpPr>
        <dsp:cNvPr id="0" name=""/>
        <dsp:cNvSpPr/>
      </dsp:nvSpPr>
      <dsp:spPr>
        <a:xfrm>
          <a:off x="2445990" y="1098066"/>
          <a:ext cx="1204019" cy="120401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t>智能防护</a:t>
          </a:r>
          <a:endParaRPr lang="zh-CN" altLang="en-US" sz="2600" kern="1200" dirty="0"/>
        </a:p>
      </dsp:txBody>
      <dsp:txXfrm>
        <a:off x="2622315" y="1274391"/>
        <a:ext cx="851369" cy="851369"/>
      </dsp:txXfrm>
    </dsp:sp>
    <dsp:sp modelId="{AF05857D-8C0C-4A43-BFD2-BA8E1E634B80}">
      <dsp:nvSpPr>
        <dsp:cNvPr id="0" name=""/>
        <dsp:cNvSpPr/>
      </dsp:nvSpPr>
      <dsp:spPr>
        <a:xfrm>
          <a:off x="2626593" y="1577"/>
          <a:ext cx="842813" cy="8428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数据源</a:t>
          </a:r>
          <a:endParaRPr lang="zh-CN" altLang="en-US" sz="1800" kern="1200" dirty="0"/>
        </a:p>
      </dsp:txBody>
      <dsp:txXfrm>
        <a:off x="2750020" y="125004"/>
        <a:ext cx="595959" cy="595959"/>
      </dsp:txXfrm>
    </dsp:sp>
    <dsp:sp modelId="{D1D755DE-EB8D-544A-AA14-9D82893D9C66}">
      <dsp:nvSpPr>
        <dsp:cNvPr id="0" name=""/>
        <dsp:cNvSpPr/>
      </dsp:nvSpPr>
      <dsp:spPr>
        <a:xfrm>
          <a:off x="3903684" y="1278669"/>
          <a:ext cx="842813" cy="8428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检测方案</a:t>
          </a:r>
          <a:endParaRPr lang="zh-CN" altLang="en-US" sz="1800" kern="1200" dirty="0"/>
        </a:p>
      </dsp:txBody>
      <dsp:txXfrm>
        <a:off x="4027111" y="1402096"/>
        <a:ext cx="595959" cy="595959"/>
      </dsp:txXfrm>
    </dsp:sp>
    <dsp:sp modelId="{30E48A8F-8AE0-B740-AF61-BB3E4CE2932C}">
      <dsp:nvSpPr>
        <dsp:cNvPr id="0" name=""/>
        <dsp:cNvSpPr/>
      </dsp:nvSpPr>
      <dsp:spPr>
        <a:xfrm>
          <a:off x="2626593" y="2555760"/>
          <a:ext cx="842813" cy="8428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运营方式</a:t>
          </a:r>
          <a:endParaRPr lang="zh-CN" altLang="en-US" sz="1800" kern="1200" dirty="0"/>
        </a:p>
      </dsp:txBody>
      <dsp:txXfrm>
        <a:off x="2750020" y="2679187"/>
        <a:ext cx="595959" cy="595959"/>
      </dsp:txXfrm>
    </dsp:sp>
    <dsp:sp modelId="{2B0BD514-BD23-7448-877A-7CE91C6E6361}">
      <dsp:nvSpPr>
        <dsp:cNvPr id="0" name=""/>
        <dsp:cNvSpPr/>
      </dsp:nvSpPr>
      <dsp:spPr>
        <a:xfrm>
          <a:off x="1349501" y="1278669"/>
          <a:ext cx="842813" cy="8428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团队结构</a:t>
          </a:r>
          <a:endParaRPr lang="zh-CN" altLang="en-US" sz="1800" kern="1200" dirty="0"/>
        </a:p>
      </dsp:txBody>
      <dsp:txXfrm>
        <a:off x="1472928" y="1402096"/>
        <a:ext cx="595959" cy="595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CBAC7-CE63-5B42-9364-968AE7C2AB81}">
      <dsp:nvSpPr>
        <dsp:cNvPr id="0" name=""/>
        <dsp:cNvSpPr/>
      </dsp:nvSpPr>
      <dsp:spPr>
        <a:xfrm>
          <a:off x="973707" y="0"/>
          <a:ext cx="3607465" cy="3607465"/>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4DA5071-9C66-A34E-8CBA-42BCB3149C0E}">
      <dsp:nvSpPr>
        <dsp:cNvPr id="0" name=""/>
        <dsp:cNvSpPr/>
      </dsp:nvSpPr>
      <dsp:spPr>
        <a:xfrm>
          <a:off x="2777440" y="361098"/>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0000"/>
              </a:solidFill>
            </a:rPr>
            <a:t>应用业务日志</a:t>
          </a:r>
          <a:endParaRPr lang="zh-CN" altLang="en-US" sz="1200" kern="1200" dirty="0">
            <a:solidFill>
              <a:srgbClr val="FF0000"/>
            </a:solidFill>
          </a:endParaRPr>
        </a:p>
      </dsp:txBody>
      <dsp:txXfrm>
        <a:off x="2793090" y="376748"/>
        <a:ext cx="2313552" cy="289285"/>
      </dsp:txXfrm>
    </dsp:sp>
    <dsp:sp modelId="{9DF45B11-2082-704D-910D-732D93FBF5E2}">
      <dsp:nvSpPr>
        <dsp:cNvPr id="0" name=""/>
        <dsp:cNvSpPr/>
      </dsp:nvSpPr>
      <dsp:spPr>
        <a:xfrm>
          <a:off x="2777440" y="721757"/>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0000"/>
              </a:solidFill>
            </a:rPr>
            <a:t>代码</a:t>
          </a:r>
          <a:r>
            <a:rPr lang="en-US" altLang="zh-CN" sz="1200" kern="1200" dirty="0" smtClean="0">
              <a:solidFill>
                <a:srgbClr val="FF0000"/>
              </a:solidFill>
            </a:rPr>
            <a:t>/</a:t>
          </a:r>
          <a:r>
            <a:rPr lang="zh-CN" altLang="en-US" sz="1200" kern="1200" dirty="0" smtClean="0">
              <a:solidFill>
                <a:srgbClr val="FF0000"/>
              </a:solidFill>
            </a:rPr>
            <a:t>函数级调用</a:t>
          </a:r>
          <a:endParaRPr lang="zh-CN" altLang="en-US" sz="1200" kern="1200" dirty="0">
            <a:solidFill>
              <a:srgbClr val="FF0000"/>
            </a:solidFill>
          </a:endParaRPr>
        </a:p>
      </dsp:txBody>
      <dsp:txXfrm>
        <a:off x="2793090" y="737407"/>
        <a:ext cx="2313552" cy="289285"/>
      </dsp:txXfrm>
    </dsp:sp>
    <dsp:sp modelId="{7BA03349-55C4-2744-BD3E-634563908C69}">
      <dsp:nvSpPr>
        <dsp:cNvPr id="0" name=""/>
        <dsp:cNvSpPr/>
      </dsp:nvSpPr>
      <dsp:spPr>
        <a:xfrm>
          <a:off x="2777440" y="1082415"/>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主机系统日志</a:t>
          </a:r>
          <a:endParaRPr lang="zh-CN" altLang="en-US" sz="1200" kern="1200" dirty="0"/>
        </a:p>
      </dsp:txBody>
      <dsp:txXfrm>
        <a:off x="2793090" y="1098065"/>
        <a:ext cx="2313552" cy="289285"/>
      </dsp:txXfrm>
    </dsp:sp>
    <dsp:sp modelId="{3AF0A610-C4F0-0842-A060-96A73CE24ADF}">
      <dsp:nvSpPr>
        <dsp:cNvPr id="0" name=""/>
        <dsp:cNvSpPr/>
      </dsp:nvSpPr>
      <dsp:spPr>
        <a:xfrm>
          <a:off x="2777440" y="1443074"/>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主机可疑文件</a:t>
          </a:r>
          <a:endParaRPr lang="zh-CN" altLang="en-US" sz="1200" kern="1200" dirty="0"/>
        </a:p>
      </dsp:txBody>
      <dsp:txXfrm>
        <a:off x="2793090" y="1458724"/>
        <a:ext cx="2313552" cy="289285"/>
      </dsp:txXfrm>
    </dsp:sp>
    <dsp:sp modelId="{7D744A96-7C34-1A44-A431-2141870A02D3}">
      <dsp:nvSpPr>
        <dsp:cNvPr id="0" name=""/>
        <dsp:cNvSpPr/>
      </dsp:nvSpPr>
      <dsp:spPr>
        <a:xfrm>
          <a:off x="2777440" y="1803732"/>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kern="1200" dirty="0" smtClean="0"/>
            <a:t>web</a:t>
          </a:r>
          <a:r>
            <a:rPr lang="zh-CN" altLang="en-US" sz="1200" kern="1200" dirty="0" smtClean="0"/>
            <a:t>日志</a:t>
          </a:r>
          <a:endParaRPr lang="zh-CN" altLang="en-US" sz="1200" kern="1200" dirty="0"/>
        </a:p>
      </dsp:txBody>
      <dsp:txXfrm>
        <a:off x="2793090" y="1819382"/>
        <a:ext cx="2313552" cy="289285"/>
      </dsp:txXfrm>
    </dsp:sp>
    <dsp:sp modelId="{E8B83106-6CD6-D54E-89C9-5AD0E10B7BE7}">
      <dsp:nvSpPr>
        <dsp:cNvPr id="0" name=""/>
        <dsp:cNvSpPr/>
      </dsp:nvSpPr>
      <dsp:spPr>
        <a:xfrm>
          <a:off x="2777440" y="2164390"/>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数据库访问日志</a:t>
          </a:r>
          <a:endParaRPr lang="zh-CN" altLang="en-US" sz="1200" kern="1200" dirty="0"/>
        </a:p>
      </dsp:txBody>
      <dsp:txXfrm>
        <a:off x="2793090" y="2180040"/>
        <a:ext cx="2313552" cy="289285"/>
      </dsp:txXfrm>
    </dsp:sp>
    <dsp:sp modelId="{5C287E55-FE2B-0849-807F-82A1068DB76A}">
      <dsp:nvSpPr>
        <dsp:cNvPr id="0" name=""/>
        <dsp:cNvSpPr/>
      </dsp:nvSpPr>
      <dsp:spPr>
        <a:xfrm>
          <a:off x="2777440" y="2525049"/>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kern="1200" dirty="0" smtClean="0"/>
            <a:t>DNS</a:t>
          </a:r>
          <a:r>
            <a:rPr lang="zh-CN" altLang="en-US" sz="1200" kern="1200" dirty="0" smtClean="0"/>
            <a:t>查询日志</a:t>
          </a:r>
          <a:endParaRPr lang="zh-CN" altLang="en-US" sz="1200" kern="1200" dirty="0"/>
        </a:p>
      </dsp:txBody>
      <dsp:txXfrm>
        <a:off x="2793090" y="2540699"/>
        <a:ext cx="2313552" cy="289285"/>
      </dsp:txXfrm>
    </dsp:sp>
    <dsp:sp modelId="{65D913AC-3608-A84F-9D18-2093B144B199}">
      <dsp:nvSpPr>
        <dsp:cNvPr id="0" name=""/>
        <dsp:cNvSpPr/>
      </dsp:nvSpPr>
      <dsp:spPr>
        <a:xfrm>
          <a:off x="2777440" y="2885707"/>
          <a:ext cx="2344852" cy="32058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0000"/>
              </a:solidFill>
            </a:rPr>
            <a:t>网络全流量</a:t>
          </a:r>
          <a:endParaRPr lang="zh-CN" altLang="en-US" sz="1200" kern="1200" dirty="0">
            <a:solidFill>
              <a:srgbClr val="FF0000"/>
            </a:solidFill>
          </a:endParaRPr>
        </a:p>
      </dsp:txBody>
      <dsp:txXfrm>
        <a:off x="2793090" y="2901357"/>
        <a:ext cx="2313552" cy="2892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931D5-7A6B-9F45-B14C-122241254BE0}">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B4C90-049C-0344-9432-8800193216E0}">
      <dsp:nvSpPr>
        <dsp:cNvPr id="0" name=""/>
        <dsp:cNvSpPr/>
      </dsp:nvSpPr>
      <dsp:spPr>
        <a:xfrm>
          <a:off x="2730500" y="2951479"/>
          <a:ext cx="635000" cy="406400"/>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D5510BE2-F71C-1841-8D00-A6491F5B0C10}">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chemeClr val="bg1"/>
              </a:solidFill>
            </a:rPr>
            <a:t>全网视角</a:t>
          </a:r>
          <a:endParaRPr lang="zh-CN" altLang="en-US" sz="2600" kern="1200" dirty="0">
            <a:solidFill>
              <a:schemeClr val="bg1"/>
            </a:solidFill>
          </a:endParaRPr>
        </a:p>
      </dsp:txBody>
      <dsp:txXfrm>
        <a:off x="1524000" y="3276600"/>
        <a:ext cx="3048000" cy="762000"/>
      </dsp:txXfrm>
    </dsp:sp>
    <dsp:sp modelId="{46C82A66-0F73-F845-B132-BED9774A93DF}">
      <dsp:nvSpPr>
        <dsp:cNvPr id="0" name=""/>
        <dsp:cNvSpPr/>
      </dsp:nvSpPr>
      <dsp:spPr>
        <a:xfrm>
          <a:off x="2595880" y="1390904"/>
          <a:ext cx="1143000" cy="114300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云加速</a:t>
          </a:r>
          <a:r>
            <a:rPr lang="en-US" altLang="zh-CN" sz="1500" kern="1200" dirty="0" smtClean="0"/>
            <a:t>&amp;</a:t>
          </a:r>
          <a:r>
            <a:rPr lang="zh-CN" altLang="en-US" sz="1500" kern="1200" dirty="0" smtClean="0"/>
            <a:t>安全宝被攻击数据</a:t>
          </a:r>
          <a:endParaRPr lang="zh-CN" altLang="en-US" sz="1500" kern="1200" dirty="0"/>
        </a:p>
      </dsp:txBody>
      <dsp:txXfrm>
        <a:off x="2763268" y="1558292"/>
        <a:ext cx="808224" cy="808224"/>
      </dsp:txXfrm>
    </dsp:sp>
    <dsp:sp modelId="{94E3A370-4ECE-1143-8E09-8AB25A02D939}">
      <dsp:nvSpPr>
        <dsp:cNvPr id="0" name=""/>
        <dsp:cNvSpPr/>
      </dsp:nvSpPr>
      <dsp:spPr>
        <a:xfrm>
          <a:off x="1778000" y="533399"/>
          <a:ext cx="1143000" cy="114300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全网黑产</a:t>
          </a:r>
          <a:r>
            <a:rPr lang="en-US" altLang="zh-CN" sz="1500" kern="1200" dirty="0" smtClean="0"/>
            <a:t>CC</a:t>
          </a:r>
          <a:r>
            <a:rPr lang="zh-CN" altLang="en-US" sz="1500" kern="1200" dirty="0" smtClean="0"/>
            <a:t>主控数据</a:t>
          </a:r>
          <a:endParaRPr lang="zh-CN" altLang="en-US" sz="1500" kern="1200" dirty="0"/>
        </a:p>
      </dsp:txBody>
      <dsp:txXfrm>
        <a:off x="1945388" y="700787"/>
        <a:ext cx="808224" cy="808224"/>
      </dsp:txXfrm>
    </dsp:sp>
    <dsp:sp modelId="{B9FEAF9A-ACD0-064B-B3BB-7438022DE35E}">
      <dsp:nvSpPr>
        <dsp:cNvPr id="0" name=""/>
        <dsp:cNvSpPr/>
      </dsp:nvSpPr>
      <dsp:spPr>
        <a:xfrm>
          <a:off x="2946400" y="257047"/>
          <a:ext cx="1143000" cy="114300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全网代理</a:t>
          </a:r>
          <a:r>
            <a:rPr lang="en-US" altLang="zh-CN" sz="1500" kern="1200" dirty="0" smtClean="0"/>
            <a:t>/VPN/</a:t>
          </a:r>
          <a:r>
            <a:rPr lang="zh-CN" altLang="en-US" sz="1500" kern="1200" dirty="0" smtClean="0"/>
            <a:t>肉鸡库</a:t>
          </a:r>
          <a:endParaRPr lang="zh-CN" altLang="en-US" sz="1500" kern="1200" dirty="0"/>
        </a:p>
      </dsp:txBody>
      <dsp:txXfrm>
        <a:off x="3113788" y="424435"/>
        <a:ext cx="808224" cy="808224"/>
      </dsp:txXfrm>
    </dsp:sp>
    <dsp:sp modelId="{7DC489A5-2B69-8C47-BD2E-B84E41D88CB0}">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BDC7-C582-3449-8ABC-5DEBF3E17A2D}">
      <dsp:nvSpPr>
        <dsp:cNvPr id="0" name=""/>
        <dsp:cNvSpPr/>
      </dsp:nvSpPr>
      <dsp:spPr>
        <a:xfrm>
          <a:off x="1460715" y="0"/>
          <a:ext cx="1298687" cy="7214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传统分析技术</a:t>
          </a:r>
          <a:endParaRPr lang="zh-CN" altLang="en-US" sz="1800" kern="1200" dirty="0"/>
        </a:p>
      </dsp:txBody>
      <dsp:txXfrm>
        <a:off x="1481847" y="21132"/>
        <a:ext cx="1256423" cy="679229"/>
      </dsp:txXfrm>
    </dsp:sp>
    <dsp:sp modelId="{C37C771F-4058-334D-A93D-5F5F33145DF5}">
      <dsp:nvSpPr>
        <dsp:cNvPr id="0" name=""/>
        <dsp:cNvSpPr/>
      </dsp:nvSpPr>
      <dsp:spPr>
        <a:xfrm>
          <a:off x="3336597" y="0"/>
          <a:ext cx="1298687" cy="7214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智能防护</a:t>
          </a:r>
          <a:endParaRPr lang="zh-CN" altLang="en-US" sz="1800" kern="1200" dirty="0"/>
        </a:p>
      </dsp:txBody>
      <dsp:txXfrm>
        <a:off x="3357729" y="21132"/>
        <a:ext cx="1256423" cy="679229"/>
      </dsp:txXfrm>
    </dsp:sp>
    <dsp:sp modelId="{F77172CD-9DEB-BE43-B0FB-976263FB008F}">
      <dsp:nvSpPr>
        <dsp:cNvPr id="0" name=""/>
        <dsp:cNvSpPr/>
      </dsp:nvSpPr>
      <dsp:spPr>
        <a:xfrm>
          <a:off x="2777440" y="3066345"/>
          <a:ext cx="541119" cy="541119"/>
        </a:xfrm>
        <a:prstGeom prst="triangle">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B062E31-B761-5748-9125-6B8DAFD233FD}">
      <dsp:nvSpPr>
        <dsp:cNvPr id="0" name=""/>
        <dsp:cNvSpPr/>
      </dsp:nvSpPr>
      <dsp:spPr>
        <a:xfrm rot="240000">
          <a:off x="1424144" y="2834469"/>
          <a:ext cx="3247710" cy="22710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A302CBB-4711-6D46-878E-DD4A50B35F84}">
      <dsp:nvSpPr>
        <dsp:cNvPr id="0" name=""/>
        <dsp:cNvSpPr/>
      </dsp:nvSpPr>
      <dsp:spPr>
        <a:xfrm rot="240000">
          <a:off x="3377607" y="2425336"/>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威胁情报</a:t>
          </a:r>
          <a:r>
            <a:rPr lang="en-US" altLang="zh-CN" sz="1600" kern="1200" dirty="0" err="1" smtClean="0"/>
            <a:t>IoC</a:t>
          </a:r>
          <a:endParaRPr lang="zh-CN" altLang="en-US" sz="1600" kern="1200" dirty="0"/>
        </a:p>
      </dsp:txBody>
      <dsp:txXfrm>
        <a:off x="3399334" y="2447063"/>
        <a:ext cx="1245362" cy="401631"/>
      </dsp:txXfrm>
    </dsp:sp>
    <dsp:sp modelId="{DE9AC8D7-3B6C-2A41-9C80-D4FB31E19B2A}">
      <dsp:nvSpPr>
        <dsp:cNvPr id="0" name=""/>
        <dsp:cNvSpPr/>
      </dsp:nvSpPr>
      <dsp:spPr>
        <a:xfrm rot="240000">
          <a:off x="3413681" y="1949151"/>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关联分析</a:t>
          </a:r>
          <a:endParaRPr lang="zh-CN" altLang="en-US" sz="1600" kern="1200" dirty="0"/>
        </a:p>
      </dsp:txBody>
      <dsp:txXfrm>
        <a:off x="3435408" y="1970878"/>
        <a:ext cx="1245362" cy="401631"/>
      </dsp:txXfrm>
    </dsp:sp>
    <dsp:sp modelId="{6257713F-5C4E-3F46-B101-C4A469ED2FDA}">
      <dsp:nvSpPr>
        <dsp:cNvPr id="0" name=""/>
        <dsp:cNvSpPr/>
      </dsp:nvSpPr>
      <dsp:spPr>
        <a:xfrm rot="240000">
          <a:off x="3449756" y="1472965"/>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机器学习</a:t>
          </a:r>
          <a:endParaRPr lang="zh-CN" altLang="en-US" sz="1600" kern="1200" dirty="0"/>
        </a:p>
      </dsp:txBody>
      <dsp:txXfrm>
        <a:off x="3471483" y="1494692"/>
        <a:ext cx="1245362" cy="401631"/>
      </dsp:txXfrm>
    </dsp:sp>
    <dsp:sp modelId="{8946CA78-49A2-5A46-B19B-090E3ED0078D}">
      <dsp:nvSpPr>
        <dsp:cNvPr id="0" name=""/>
        <dsp:cNvSpPr/>
      </dsp:nvSpPr>
      <dsp:spPr>
        <a:xfrm rot="240000">
          <a:off x="3485831" y="996780"/>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沙箱</a:t>
          </a:r>
          <a:endParaRPr lang="zh-CN" altLang="en-US" sz="1600" kern="1200" dirty="0"/>
        </a:p>
      </dsp:txBody>
      <dsp:txXfrm>
        <a:off x="3507558" y="1018507"/>
        <a:ext cx="1245362" cy="401631"/>
      </dsp:txXfrm>
    </dsp:sp>
    <dsp:sp modelId="{87E262AF-436D-CB43-964F-3E47FB81DDB2}">
      <dsp:nvSpPr>
        <dsp:cNvPr id="0" name=""/>
        <dsp:cNvSpPr/>
      </dsp:nvSpPr>
      <dsp:spPr>
        <a:xfrm rot="240000">
          <a:off x="1501725" y="2295467"/>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规则</a:t>
          </a:r>
          <a:endParaRPr lang="zh-CN" altLang="en-US" sz="1600" kern="1200" dirty="0"/>
        </a:p>
      </dsp:txBody>
      <dsp:txXfrm>
        <a:off x="1523452" y="2317194"/>
        <a:ext cx="1245362" cy="401631"/>
      </dsp:txXfrm>
    </dsp:sp>
    <dsp:sp modelId="{8871B5E4-ED66-C444-BD5E-9282FE11CF54}">
      <dsp:nvSpPr>
        <dsp:cNvPr id="0" name=""/>
        <dsp:cNvSpPr/>
      </dsp:nvSpPr>
      <dsp:spPr>
        <a:xfrm rot="240000">
          <a:off x="1537800" y="1819282"/>
          <a:ext cx="1288816" cy="4450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黑白名单</a:t>
          </a:r>
          <a:endParaRPr lang="zh-CN" altLang="en-US" sz="1600" kern="1200" dirty="0"/>
        </a:p>
      </dsp:txBody>
      <dsp:txXfrm>
        <a:off x="1559527" y="1841009"/>
        <a:ext cx="1245362" cy="4016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D9F81-325A-994B-A2BC-2EE4AF6D81F6}">
      <dsp:nvSpPr>
        <dsp:cNvPr id="0" name=""/>
        <dsp:cNvSpPr/>
      </dsp:nvSpPr>
      <dsp:spPr>
        <a:xfrm rot="5400000">
          <a:off x="2677353" y="88388"/>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SQL</a:t>
          </a:r>
          <a:r>
            <a:rPr lang="zh-CN" altLang="en-US" sz="2400" kern="1200" dirty="0" smtClean="0"/>
            <a:t>语义</a:t>
          </a:r>
          <a:endParaRPr lang="zh-CN" altLang="en-US" sz="2400" kern="1200" dirty="0"/>
        </a:p>
      </dsp:txBody>
      <dsp:txXfrm rot="-5400000">
        <a:off x="2945350" y="209755"/>
        <a:ext cx="800150" cy="919713"/>
      </dsp:txXfrm>
    </dsp:sp>
    <dsp:sp modelId="{3CE2945B-DADB-5B4A-B6F5-27485DEB3066}">
      <dsp:nvSpPr>
        <dsp:cNvPr id="0" name=""/>
        <dsp:cNvSpPr/>
      </dsp:nvSpPr>
      <dsp:spPr>
        <a:xfrm>
          <a:off x="3961923" y="268768"/>
          <a:ext cx="1491138" cy="80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zh-CN" sz="2100" kern="1200" dirty="0" smtClean="0">
              <a:solidFill>
                <a:srgbClr val="FFFFFF"/>
              </a:solidFill>
            </a:rPr>
            <a:t>JS</a:t>
          </a:r>
          <a:r>
            <a:rPr lang="zh-CN" altLang="en-US" sz="2100" kern="1200" dirty="0" smtClean="0">
              <a:solidFill>
                <a:srgbClr val="FFFFFF"/>
              </a:solidFill>
            </a:rPr>
            <a:t>语义</a:t>
          </a:r>
          <a:endParaRPr lang="zh-CN" altLang="en-US" sz="2100" kern="1200" dirty="0">
            <a:solidFill>
              <a:srgbClr val="FFFFFF"/>
            </a:solidFill>
          </a:endParaRPr>
        </a:p>
      </dsp:txBody>
      <dsp:txXfrm>
        <a:off x="3961923" y="268768"/>
        <a:ext cx="1491138" cy="801687"/>
      </dsp:txXfrm>
    </dsp:sp>
    <dsp:sp modelId="{F7C22391-EA01-1441-9B4D-9852BC3FDD13}">
      <dsp:nvSpPr>
        <dsp:cNvPr id="0" name=""/>
        <dsp:cNvSpPr/>
      </dsp:nvSpPr>
      <dsp:spPr>
        <a:xfrm rot="5400000">
          <a:off x="1421910" y="88388"/>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689907" y="209755"/>
        <a:ext cx="800150" cy="919713"/>
      </dsp:txXfrm>
    </dsp:sp>
    <dsp:sp modelId="{89980C45-1338-6F4C-BF22-951F6BBAEFF9}">
      <dsp:nvSpPr>
        <dsp:cNvPr id="0" name=""/>
        <dsp:cNvSpPr/>
      </dsp:nvSpPr>
      <dsp:spPr>
        <a:xfrm rot="5400000">
          <a:off x="2047226" y="1222509"/>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PHP</a:t>
          </a:r>
          <a:r>
            <a:rPr lang="zh-CN" altLang="en-US" sz="2400" kern="1200" dirty="0" smtClean="0"/>
            <a:t>语义</a:t>
          </a:r>
          <a:endParaRPr lang="zh-CN" altLang="en-US" sz="2400" kern="1200" dirty="0"/>
        </a:p>
      </dsp:txBody>
      <dsp:txXfrm rot="-5400000">
        <a:off x="2315223" y="1343876"/>
        <a:ext cx="800150" cy="919713"/>
      </dsp:txXfrm>
    </dsp:sp>
    <dsp:sp modelId="{3A1851F8-BC6F-0446-A457-F1F32AF68853}">
      <dsp:nvSpPr>
        <dsp:cNvPr id="0" name=""/>
        <dsp:cNvSpPr/>
      </dsp:nvSpPr>
      <dsp:spPr>
        <a:xfrm>
          <a:off x="642937" y="1402888"/>
          <a:ext cx="1443037" cy="80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r" defTabSz="933450">
            <a:lnSpc>
              <a:spcPct val="90000"/>
            </a:lnSpc>
            <a:spcBef>
              <a:spcPct val="0"/>
            </a:spcBef>
            <a:spcAft>
              <a:spcPct val="35000"/>
            </a:spcAft>
          </a:pPr>
          <a:r>
            <a:rPr lang="en-US" altLang="zh-CN" sz="2100" kern="1200" dirty="0" smtClean="0">
              <a:solidFill>
                <a:schemeClr val="bg1"/>
              </a:solidFill>
            </a:rPr>
            <a:t>PYTHON</a:t>
          </a:r>
          <a:r>
            <a:rPr lang="zh-CN" altLang="en-US" sz="2100" kern="1200" dirty="0" smtClean="0">
              <a:solidFill>
                <a:schemeClr val="bg1"/>
              </a:solidFill>
            </a:rPr>
            <a:t>语义</a:t>
          </a:r>
          <a:endParaRPr lang="zh-CN" altLang="en-US" sz="2100" kern="1200" dirty="0">
            <a:solidFill>
              <a:schemeClr val="bg1"/>
            </a:solidFill>
          </a:endParaRPr>
        </a:p>
      </dsp:txBody>
      <dsp:txXfrm>
        <a:off x="642937" y="1402888"/>
        <a:ext cx="1443037" cy="801687"/>
      </dsp:txXfrm>
    </dsp:sp>
    <dsp:sp modelId="{5A2DC137-268C-BC4A-9997-C65C3514E2F4}">
      <dsp:nvSpPr>
        <dsp:cNvPr id="0" name=""/>
        <dsp:cNvSpPr/>
      </dsp:nvSpPr>
      <dsp:spPr>
        <a:xfrm rot="5400000">
          <a:off x="3302669" y="1222509"/>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3570666" y="1343876"/>
        <a:ext cx="800150" cy="919713"/>
      </dsp:txXfrm>
    </dsp:sp>
    <dsp:sp modelId="{1DD442A0-38E7-4C40-837F-A8F2037F8FC5}">
      <dsp:nvSpPr>
        <dsp:cNvPr id="0" name=""/>
        <dsp:cNvSpPr/>
      </dsp:nvSpPr>
      <dsp:spPr>
        <a:xfrm rot="5400000">
          <a:off x="2677353" y="2356629"/>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JAVA</a:t>
          </a:r>
          <a:r>
            <a:rPr lang="zh-CN" altLang="en-US" sz="2400" kern="1200" dirty="0" smtClean="0"/>
            <a:t>语义</a:t>
          </a:r>
          <a:endParaRPr lang="zh-CN" altLang="en-US" sz="2400" kern="1200" dirty="0"/>
        </a:p>
      </dsp:txBody>
      <dsp:txXfrm rot="-5400000">
        <a:off x="2945350" y="2477996"/>
        <a:ext cx="800150" cy="919713"/>
      </dsp:txXfrm>
    </dsp:sp>
    <dsp:sp modelId="{342BC793-6545-464A-BB7D-0B5FF225D30E}">
      <dsp:nvSpPr>
        <dsp:cNvPr id="0" name=""/>
        <dsp:cNvSpPr/>
      </dsp:nvSpPr>
      <dsp:spPr>
        <a:xfrm>
          <a:off x="3961923" y="2537009"/>
          <a:ext cx="1491138" cy="80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zh-CN" sz="2100" kern="1200" dirty="0" smtClean="0">
              <a:solidFill>
                <a:srgbClr val="FFFFFF"/>
              </a:solidFill>
            </a:rPr>
            <a:t>BASH</a:t>
          </a:r>
          <a:r>
            <a:rPr lang="zh-CN" altLang="en-US" sz="2100" kern="1200" dirty="0" smtClean="0">
              <a:solidFill>
                <a:srgbClr val="FFFFFF"/>
              </a:solidFill>
            </a:rPr>
            <a:t>语义</a:t>
          </a:r>
          <a:endParaRPr lang="zh-CN" altLang="en-US" sz="2100" kern="1200" dirty="0">
            <a:solidFill>
              <a:srgbClr val="FFFFFF"/>
            </a:solidFill>
          </a:endParaRPr>
        </a:p>
      </dsp:txBody>
      <dsp:txXfrm>
        <a:off x="3961923" y="2537009"/>
        <a:ext cx="1491138" cy="801687"/>
      </dsp:txXfrm>
    </dsp:sp>
    <dsp:sp modelId="{C971EC22-C87B-164D-9E2B-EFE3698B8FF1}">
      <dsp:nvSpPr>
        <dsp:cNvPr id="0" name=""/>
        <dsp:cNvSpPr/>
      </dsp:nvSpPr>
      <dsp:spPr>
        <a:xfrm rot="5400000">
          <a:off x="1421910" y="2356629"/>
          <a:ext cx="1336145" cy="1162446"/>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689907" y="2477996"/>
        <a:ext cx="800150" cy="9197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4B238-025B-A844-BB5C-E61CBF133C18}">
      <dsp:nvSpPr>
        <dsp:cNvPr id="0" name=""/>
        <dsp:cNvSpPr/>
      </dsp:nvSpPr>
      <dsp:spPr>
        <a:xfrm>
          <a:off x="1654968" y="672"/>
          <a:ext cx="773906" cy="77390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文件内容</a:t>
          </a:r>
          <a:endParaRPr lang="zh-CN" altLang="en-US" sz="1100" kern="1200" dirty="0"/>
        </a:p>
      </dsp:txBody>
      <dsp:txXfrm>
        <a:off x="1768304" y="114008"/>
        <a:ext cx="547234" cy="547234"/>
      </dsp:txXfrm>
    </dsp:sp>
    <dsp:sp modelId="{C36735DA-B74B-A040-92A1-D2AD574DF85B}">
      <dsp:nvSpPr>
        <dsp:cNvPr id="0" name=""/>
        <dsp:cNvSpPr/>
      </dsp:nvSpPr>
      <dsp:spPr>
        <a:xfrm>
          <a:off x="1817489" y="837420"/>
          <a:ext cx="448865" cy="448865"/>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876986" y="1009066"/>
        <a:ext cx="329871" cy="105573"/>
      </dsp:txXfrm>
    </dsp:sp>
    <dsp:sp modelId="{6469C3C8-6239-AF4B-A33D-6F1BBABE9244}">
      <dsp:nvSpPr>
        <dsp:cNvPr id="0" name=""/>
        <dsp:cNvSpPr/>
      </dsp:nvSpPr>
      <dsp:spPr>
        <a:xfrm>
          <a:off x="1654968" y="1349126"/>
          <a:ext cx="773906" cy="77390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沙箱</a:t>
          </a:r>
          <a:endParaRPr lang="zh-CN" altLang="en-US" sz="1100" kern="1200" dirty="0"/>
        </a:p>
      </dsp:txBody>
      <dsp:txXfrm>
        <a:off x="1768304" y="1462462"/>
        <a:ext cx="547234" cy="547234"/>
      </dsp:txXfrm>
    </dsp:sp>
    <dsp:sp modelId="{194FBEF4-5E09-034C-9A22-E081617CAF85}">
      <dsp:nvSpPr>
        <dsp:cNvPr id="0" name=""/>
        <dsp:cNvSpPr/>
      </dsp:nvSpPr>
      <dsp:spPr>
        <a:xfrm>
          <a:off x="1817489" y="2185874"/>
          <a:ext cx="448865" cy="448865"/>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876986" y="2357520"/>
        <a:ext cx="329871" cy="105573"/>
      </dsp:txXfrm>
    </dsp:sp>
    <dsp:sp modelId="{156ACBAD-D965-994D-9DAA-F7DEE55F51DA}">
      <dsp:nvSpPr>
        <dsp:cNvPr id="0" name=""/>
        <dsp:cNvSpPr/>
      </dsp:nvSpPr>
      <dsp:spPr>
        <a:xfrm>
          <a:off x="1654968" y="2697581"/>
          <a:ext cx="773906" cy="77390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访问文件的流量</a:t>
          </a:r>
          <a:endParaRPr lang="zh-CN" altLang="en-US" sz="1100" kern="1200" dirty="0"/>
        </a:p>
      </dsp:txBody>
      <dsp:txXfrm>
        <a:off x="1768304" y="2810917"/>
        <a:ext cx="547234" cy="547234"/>
      </dsp:txXfrm>
    </dsp:sp>
    <dsp:sp modelId="{79038ADA-82D5-2B49-BBFB-84D1B6EBD4D2}">
      <dsp:nvSpPr>
        <dsp:cNvPr id="0" name=""/>
        <dsp:cNvSpPr/>
      </dsp:nvSpPr>
      <dsp:spPr>
        <a:xfrm>
          <a:off x="2544960" y="1592133"/>
          <a:ext cx="246102" cy="28789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544960" y="1649712"/>
        <a:ext cx="172271" cy="172735"/>
      </dsp:txXfrm>
    </dsp:sp>
    <dsp:sp modelId="{8C05CE81-E05F-E24B-ACC9-D21037935A5B}">
      <dsp:nvSpPr>
        <dsp:cNvPr id="0" name=""/>
        <dsp:cNvSpPr/>
      </dsp:nvSpPr>
      <dsp:spPr>
        <a:xfrm>
          <a:off x="2893218" y="962173"/>
          <a:ext cx="1547812" cy="15478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结合请求参数与文件内容进行分析 准确识别</a:t>
          </a:r>
          <a:r>
            <a:rPr lang="en-US" altLang="zh-CN" sz="1400" kern="1200" dirty="0" err="1" smtClean="0"/>
            <a:t>webshell</a:t>
          </a:r>
          <a:endParaRPr lang="zh-CN" altLang="en-US" sz="1400" kern="1200" dirty="0"/>
        </a:p>
      </dsp:txBody>
      <dsp:txXfrm>
        <a:off x="3119890" y="1188845"/>
        <a:ext cx="1094468" cy="109446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547F9F-DC68-4A99-9BE9-FAB262CC17C6}" type="datetimeFigureOut">
              <a:rPr lang="zh-CN" altLang="en-US" smtClean="0"/>
              <a:t>2017/9/20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D5ECE6-943B-49D7-A8A9-CDF5665F1A48}" type="slidenum">
              <a:rPr lang="zh-CN" altLang="en-US" smtClean="0"/>
              <a:t>‹#›</a:t>
            </a:fld>
            <a:endParaRPr lang="zh-CN" altLang="en-US"/>
          </a:p>
        </p:txBody>
      </p:sp>
    </p:spTree>
    <p:extLst>
      <p:ext uri="{BB962C8B-B14F-4D97-AF65-F5344CB8AC3E}">
        <p14:creationId xmlns:p14="http://schemas.microsoft.com/office/powerpoint/2010/main" val="4290371914"/>
      </p:ext>
    </p:extLst>
  </p:cSld>
  <p:clrMap bg1="lt1" tx1="dk1" bg2="lt2" tx2="dk2" accent1="accent1" accent2="accent2" accent3="accent3" accent4="accent4" accent5="accent5" accent6="accent6" hlink="hlink" folHlink="folHlink"/>
  <p:notesStyle>
    <a:lvl1pPr marL="0" algn="l" defTabSz="689823" rtl="0" eaLnBrk="1" latinLnBrk="0" hangingPunct="1">
      <a:defRPr sz="905" kern="1200">
        <a:solidFill>
          <a:schemeClr val="tx1"/>
        </a:solidFill>
        <a:latin typeface="+mn-lt"/>
        <a:ea typeface="+mn-ea"/>
        <a:cs typeface="+mn-cs"/>
      </a:defRPr>
    </a:lvl1pPr>
    <a:lvl2pPr marL="344912" algn="l" defTabSz="689823" rtl="0" eaLnBrk="1" latinLnBrk="0" hangingPunct="1">
      <a:defRPr sz="905" kern="1200">
        <a:solidFill>
          <a:schemeClr val="tx1"/>
        </a:solidFill>
        <a:latin typeface="+mn-lt"/>
        <a:ea typeface="+mn-ea"/>
        <a:cs typeface="+mn-cs"/>
      </a:defRPr>
    </a:lvl2pPr>
    <a:lvl3pPr marL="689823" algn="l" defTabSz="689823" rtl="0" eaLnBrk="1" latinLnBrk="0" hangingPunct="1">
      <a:defRPr sz="905" kern="1200">
        <a:solidFill>
          <a:schemeClr val="tx1"/>
        </a:solidFill>
        <a:latin typeface="+mn-lt"/>
        <a:ea typeface="+mn-ea"/>
        <a:cs typeface="+mn-cs"/>
      </a:defRPr>
    </a:lvl3pPr>
    <a:lvl4pPr marL="1034735" algn="l" defTabSz="689823" rtl="0" eaLnBrk="1" latinLnBrk="0" hangingPunct="1">
      <a:defRPr sz="905" kern="1200">
        <a:solidFill>
          <a:schemeClr val="tx1"/>
        </a:solidFill>
        <a:latin typeface="+mn-lt"/>
        <a:ea typeface="+mn-ea"/>
        <a:cs typeface="+mn-cs"/>
      </a:defRPr>
    </a:lvl4pPr>
    <a:lvl5pPr marL="1379647" algn="l" defTabSz="689823" rtl="0" eaLnBrk="1" latinLnBrk="0" hangingPunct="1">
      <a:defRPr sz="905" kern="1200">
        <a:solidFill>
          <a:schemeClr val="tx1"/>
        </a:solidFill>
        <a:latin typeface="+mn-lt"/>
        <a:ea typeface="+mn-ea"/>
        <a:cs typeface="+mn-cs"/>
      </a:defRPr>
    </a:lvl5pPr>
    <a:lvl6pPr marL="1724558" algn="l" defTabSz="689823" rtl="0" eaLnBrk="1" latinLnBrk="0" hangingPunct="1">
      <a:defRPr sz="905" kern="1200">
        <a:solidFill>
          <a:schemeClr val="tx1"/>
        </a:solidFill>
        <a:latin typeface="+mn-lt"/>
        <a:ea typeface="+mn-ea"/>
        <a:cs typeface="+mn-cs"/>
      </a:defRPr>
    </a:lvl6pPr>
    <a:lvl7pPr marL="2069470" algn="l" defTabSz="689823" rtl="0" eaLnBrk="1" latinLnBrk="0" hangingPunct="1">
      <a:defRPr sz="905" kern="1200">
        <a:solidFill>
          <a:schemeClr val="tx1"/>
        </a:solidFill>
        <a:latin typeface="+mn-lt"/>
        <a:ea typeface="+mn-ea"/>
        <a:cs typeface="+mn-cs"/>
      </a:defRPr>
    </a:lvl7pPr>
    <a:lvl8pPr marL="2414382" algn="l" defTabSz="689823" rtl="0" eaLnBrk="1" latinLnBrk="0" hangingPunct="1">
      <a:defRPr sz="905" kern="1200">
        <a:solidFill>
          <a:schemeClr val="tx1"/>
        </a:solidFill>
        <a:latin typeface="+mn-lt"/>
        <a:ea typeface="+mn-ea"/>
        <a:cs typeface="+mn-cs"/>
      </a:defRPr>
    </a:lvl8pPr>
    <a:lvl9pPr marL="2759293" algn="l" defTabSz="689823" rtl="0" eaLnBrk="1" latinLnBrk="0" hangingPunct="1">
      <a:defRPr sz="9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t>1</a:t>
            </a:fld>
            <a:endParaRPr lang="zh-CN" altLang="en-US"/>
          </a:p>
        </p:txBody>
      </p:sp>
    </p:spTree>
    <p:extLst>
      <p:ext uri="{BB962C8B-B14F-4D97-AF65-F5344CB8AC3E}">
        <p14:creationId xmlns:p14="http://schemas.microsoft.com/office/powerpoint/2010/main" val="273780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t>2</a:t>
            </a:fld>
            <a:endParaRPr lang="zh-CN" altLang="en-US"/>
          </a:p>
        </p:txBody>
      </p:sp>
    </p:spTree>
    <p:extLst>
      <p:ext uri="{BB962C8B-B14F-4D97-AF65-F5344CB8AC3E}">
        <p14:creationId xmlns:p14="http://schemas.microsoft.com/office/powerpoint/2010/main" val="1911813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t>3</a:t>
            </a:fld>
            <a:endParaRPr lang="zh-CN" altLang="en-US"/>
          </a:p>
        </p:txBody>
      </p:sp>
    </p:spTree>
    <p:extLst>
      <p:ext uri="{BB962C8B-B14F-4D97-AF65-F5344CB8AC3E}">
        <p14:creationId xmlns:p14="http://schemas.microsoft.com/office/powerpoint/2010/main" val="160820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t>30</a:t>
            </a:fld>
            <a:endParaRPr lang="zh-CN" altLang="en-US"/>
          </a:p>
        </p:txBody>
      </p:sp>
    </p:spTree>
    <p:extLst>
      <p:ext uri="{BB962C8B-B14F-4D97-AF65-F5344CB8AC3E}">
        <p14:creationId xmlns:p14="http://schemas.microsoft.com/office/powerpoint/2010/main" val="273780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3" y="2914651"/>
            <a:ext cx="6400800" cy="1314451"/>
          </a:xfrm>
        </p:spPr>
        <p:txBody>
          <a:bodyPr/>
          <a:lstStyle>
            <a:lvl1pPr marL="0" indent="0" algn="ctr">
              <a:buNone/>
              <a:defRPr>
                <a:solidFill>
                  <a:schemeClr val="tx1">
                    <a:tint val="75000"/>
                  </a:schemeClr>
                </a:solidFill>
              </a:defRPr>
            </a:lvl1pPr>
            <a:lvl2pPr marL="342875" indent="0" algn="ctr">
              <a:buNone/>
              <a:defRPr>
                <a:solidFill>
                  <a:schemeClr val="tx1">
                    <a:tint val="75000"/>
                  </a:schemeClr>
                </a:solidFill>
              </a:defRPr>
            </a:lvl2pPr>
            <a:lvl3pPr marL="685751" indent="0" algn="ctr">
              <a:buNone/>
              <a:defRPr>
                <a:solidFill>
                  <a:schemeClr val="tx1">
                    <a:tint val="75000"/>
                  </a:schemeClr>
                </a:solidFill>
              </a:defRPr>
            </a:lvl3pPr>
            <a:lvl4pPr marL="1028626" indent="0" algn="ctr">
              <a:buNone/>
              <a:defRPr>
                <a:solidFill>
                  <a:schemeClr val="tx1">
                    <a:tint val="75000"/>
                  </a:schemeClr>
                </a:solidFill>
              </a:defRPr>
            </a:lvl4pPr>
            <a:lvl5pPr marL="1371501" indent="0" algn="ctr">
              <a:buNone/>
              <a:defRPr>
                <a:solidFill>
                  <a:schemeClr val="tx1">
                    <a:tint val="75000"/>
                  </a:schemeClr>
                </a:solidFill>
              </a:defRPr>
            </a:lvl5pPr>
            <a:lvl6pPr marL="1714376" indent="0" algn="ctr">
              <a:buNone/>
              <a:defRPr>
                <a:solidFill>
                  <a:schemeClr val="tx1">
                    <a:tint val="75000"/>
                  </a:schemeClr>
                </a:solidFill>
              </a:defRPr>
            </a:lvl6pPr>
            <a:lvl7pPr marL="2057252" indent="0" algn="ctr">
              <a:buNone/>
              <a:defRPr>
                <a:solidFill>
                  <a:schemeClr val="tx1">
                    <a:tint val="75000"/>
                  </a:schemeClr>
                </a:solidFill>
              </a:defRPr>
            </a:lvl7pPr>
            <a:lvl8pPr marL="2400127" indent="0" algn="ctr">
              <a:buNone/>
              <a:defRPr>
                <a:solidFill>
                  <a:schemeClr val="tx1">
                    <a:tint val="75000"/>
                  </a:schemeClr>
                </a:solidFill>
              </a:defRPr>
            </a:lvl8pPr>
            <a:lvl9pPr marL="2743002"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1876087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35460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75" y="205979"/>
            <a:ext cx="2743201"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3" y="205979"/>
            <a:ext cx="8080375"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103585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01121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1500">
                <a:solidFill>
                  <a:schemeClr val="tx1">
                    <a:tint val="75000"/>
                  </a:schemeClr>
                </a:solidFill>
              </a:defRPr>
            </a:lvl1pPr>
            <a:lvl2pPr marL="342875" indent="0">
              <a:buNone/>
              <a:defRPr sz="1350">
                <a:solidFill>
                  <a:schemeClr val="tx1">
                    <a:tint val="75000"/>
                  </a:schemeClr>
                </a:solidFill>
              </a:defRPr>
            </a:lvl2pPr>
            <a:lvl3pPr marL="685751" indent="0">
              <a:buNone/>
              <a:defRPr sz="1200">
                <a:solidFill>
                  <a:schemeClr val="tx1">
                    <a:tint val="75000"/>
                  </a:schemeClr>
                </a:solidFill>
              </a:defRPr>
            </a:lvl3pPr>
            <a:lvl4pPr marL="1028626" indent="0">
              <a:buNone/>
              <a:defRPr sz="1050">
                <a:solidFill>
                  <a:schemeClr val="tx1">
                    <a:tint val="75000"/>
                  </a:schemeClr>
                </a:solidFill>
              </a:defRPr>
            </a:lvl4pPr>
            <a:lvl5pPr marL="1371501" indent="0">
              <a:buNone/>
              <a:defRPr sz="1050">
                <a:solidFill>
                  <a:schemeClr val="tx1">
                    <a:tint val="75000"/>
                  </a:schemeClr>
                </a:solidFill>
              </a:defRPr>
            </a:lvl5pPr>
            <a:lvl6pPr marL="1714376" indent="0">
              <a:buNone/>
              <a:defRPr sz="1050">
                <a:solidFill>
                  <a:schemeClr val="tx1">
                    <a:tint val="75000"/>
                  </a:schemeClr>
                </a:solidFill>
              </a:defRPr>
            </a:lvl6pPr>
            <a:lvl7pPr marL="2057252" indent="0">
              <a:buNone/>
              <a:defRPr sz="1050">
                <a:solidFill>
                  <a:schemeClr val="tx1">
                    <a:tint val="75000"/>
                  </a:schemeClr>
                </a:solidFill>
              </a:defRPr>
            </a:lvl7pPr>
            <a:lvl8pPr marL="2400127" indent="0">
              <a:buNone/>
              <a:defRPr sz="1050">
                <a:solidFill>
                  <a:schemeClr val="tx1">
                    <a:tint val="75000"/>
                  </a:schemeClr>
                </a:solidFill>
              </a:defRPr>
            </a:lvl8pPr>
            <a:lvl9pPr marL="2743002"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93246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3" y="1200150"/>
            <a:ext cx="5411788" cy="339447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9" y="1200150"/>
            <a:ext cx="5411787" cy="339447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322821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05979"/>
            <a:ext cx="8229601" cy="857251"/>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2" y="1151335"/>
            <a:ext cx="4040188" cy="479821"/>
          </a:xfrm>
        </p:spPr>
        <p:txBody>
          <a:bodyPr anchor="b"/>
          <a:lstStyle>
            <a:lvl1pPr marL="0" indent="0">
              <a:buNone/>
              <a:defRPr sz="1800" b="1"/>
            </a:lvl1pPr>
            <a:lvl2pPr marL="342875" indent="0">
              <a:buNone/>
              <a:defRPr sz="1500" b="1"/>
            </a:lvl2pPr>
            <a:lvl3pPr marL="685751" indent="0">
              <a:buNone/>
              <a:defRPr sz="1350" b="1"/>
            </a:lvl3pPr>
            <a:lvl4pPr marL="1028626" indent="0">
              <a:buNone/>
              <a:defRPr sz="1200" b="1"/>
            </a:lvl4pPr>
            <a:lvl5pPr marL="1371501" indent="0">
              <a:buNone/>
              <a:defRPr sz="1200" b="1"/>
            </a:lvl5pPr>
            <a:lvl6pPr marL="1714376" indent="0">
              <a:buNone/>
              <a:defRPr sz="1200" b="1"/>
            </a:lvl6pPr>
            <a:lvl7pPr marL="2057252" indent="0">
              <a:buNone/>
              <a:defRPr sz="1200" b="1"/>
            </a:lvl7pPr>
            <a:lvl8pPr marL="2400127" indent="0">
              <a:buNone/>
              <a:defRPr sz="1200" b="1"/>
            </a:lvl8pPr>
            <a:lvl9pPr marL="274300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1"/>
          </a:xfrm>
        </p:spPr>
        <p:txBody>
          <a:bodyPr anchor="b"/>
          <a:lstStyle>
            <a:lvl1pPr marL="0" indent="0">
              <a:buNone/>
              <a:defRPr sz="1800" b="1"/>
            </a:lvl1pPr>
            <a:lvl2pPr marL="342875" indent="0">
              <a:buNone/>
              <a:defRPr sz="1500" b="1"/>
            </a:lvl2pPr>
            <a:lvl3pPr marL="685751" indent="0">
              <a:buNone/>
              <a:defRPr sz="1350" b="1"/>
            </a:lvl3pPr>
            <a:lvl4pPr marL="1028626" indent="0">
              <a:buNone/>
              <a:defRPr sz="1200" b="1"/>
            </a:lvl4pPr>
            <a:lvl5pPr marL="1371501" indent="0">
              <a:buNone/>
              <a:defRPr sz="1200" b="1"/>
            </a:lvl5pPr>
            <a:lvl6pPr marL="1714376" indent="0">
              <a:buNone/>
              <a:defRPr sz="1200" b="1"/>
            </a:lvl6pPr>
            <a:lvl7pPr marL="2057252" indent="0">
              <a:buNone/>
              <a:defRPr sz="1200" b="1"/>
            </a:lvl7pPr>
            <a:lvl8pPr marL="2400127" indent="0">
              <a:buNone/>
              <a:defRPr sz="1200" b="1"/>
            </a:lvl8pPr>
            <a:lvl9pPr marL="274300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03438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20457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419639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7"/>
            <a:ext cx="3008314"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2"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7"/>
            <a:ext cx="3008314" cy="3518297"/>
          </a:xfrm>
        </p:spPr>
        <p:txBody>
          <a:bodyPr/>
          <a:lstStyle>
            <a:lvl1pPr marL="0" indent="0">
              <a:buNone/>
              <a:defRPr sz="1050"/>
            </a:lvl1pPr>
            <a:lvl2pPr marL="342875" indent="0">
              <a:buNone/>
              <a:defRPr sz="900"/>
            </a:lvl2pPr>
            <a:lvl3pPr marL="685751" indent="0">
              <a:buNone/>
              <a:defRPr sz="750"/>
            </a:lvl3pPr>
            <a:lvl4pPr marL="1028626" indent="0">
              <a:buNone/>
              <a:defRPr sz="675"/>
            </a:lvl4pPr>
            <a:lvl5pPr marL="1371501" indent="0">
              <a:buNone/>
              <a:defRPr sz="675"/>
            </a:lvl5pPr>
            <a:lvl6pPr marL="1714376" indent="0">
              <a:buNone/>
              <a:defRPr sz="675"/>
            </a:lvl6pPr>
            <a:lvl7pPr marL="2057252" indent="0">
              <a:buNone/>
              <a:defRPr sz="675"/>
            </a:lvl7pPr>
            <a:lvl8pPr marL="2400127" indent="0">
              <a:buNone/>
              <a:defRPr sz="675"/>
            </a:lvl8pPr>
            <a:lvl9pPr marL="2743002"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2043646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91" y="3600451"/>
            <a:ext cx="5486400" cy="425053"/>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91" y="459582"/>
            <a:ext cx="5486400" cy="3086100"/>
          </a:xfrm>
        </p:spPr>
        <p:txBody>
          <a:bodyPr/>
          <a:lstStyle>
            <a:lvl1pPr marL="0" indent="0">
              <a:buNone/>
              <a:defRPr sz="2400"/>
            </a:lvl1pPr>
            <a:lvl2pPr marL="342875" indent="0">
              <a:buNone/>
              <a:defRPr sz="2100"/>
            </a:lvl2pPr>
            <a:lvl3pPr marL="685751" indent="0">
              <a:buNone/>
              <a:defRPr sz="1800"/>
            </a:lvl3pPr>
            <a:lvl4pPr marL="1028626" indent="0">
              <a:buNone/>
              <a:defRPr sz="1500"/>
            </a:lvl4pPr>
            <a:lvl5pPr marL="1371501" indent="0">
              <a:buNone/>
              <a:defRPr sz="1500"/>
            </a:lvl5pPr>
            <a:lvl6pPr marL="1714376" indent="0">
              <a:buNone/>
              <a:defRPr sz="1500"/>
            </a:lvl6pPr>
            <a:lvl7pPr marL="2057252" indent="0">
              <a:buNone/>
              <a:defRPr sz="1500"/>
            </a:lvl7pPr>
            <a:lvl8pPr marL="2400127" indent="0">
              <a:buNone/>
              <a:defRPr sz="1500"/>
            </a:lvl8pPr>
            <a:lvl9pPr marL="2743002" indent="0">
              <a:buNone/>
              <a:defRPr sz="1500"/>
            </a:lvl9pPr>
          </a:lstStyle>
          <a:p>
            <a:endParaRPr lang="zh-CN" altLang="en-US"/>
          </a:p>
        </p:txBody>
      </p:sp>
      <p:sp>
        <p:nvSpPr>
          <p:cNvPr id="4" name="文本占位符 3"/>
          <p:cNvSpPr>
            <a:spLocks noGrp="1"/>
          </p:cNvSpPr>
          <p:nvPr>
            <p:ph type="body" sz="half" idx="2"/>
          </p:nvPr>
        </p:nvSpPr>
        <p:spPr>
          <a:xfrm>
            <a:off x="1792291" y="4025504"/>
            <a:ext cx="5486400" cy="603647"/>
          </a:xfrm>
        </p:spPr>
        <p:txBody>
          <a:bodyPr/>
          <a:lstStyle>
            <a:lvl1pPr marL="0" indent="0">
              <a:buNone/>
              <a:defRPr sz="1050"/>
            </a:lvl1pPr>
            <a:lvl2pPr marL="342875" indent="0">
              <a:buNone/>
              <a:defRPr sz="900"/>
            </a:lvl2pPr>
            <a:lvl3pPr marL="685751" indent="0">
              <a:buNone/>
              <a:defRPr sz="750"/>
            </a:lvl3pPr>
            <a:lvl4pPr marL="1028626" indent="0">
              <a:buNone/>
              <a:defRPr sz="675"/>
            </a:lvl4pPr>
            <a:lvl5pPr marL="1371501" indent="0">
              <a:buNone/>
              <a:defRPr sz="675"/>
            </a:lvl5pPr>
            <a:lvl6pPr marL="1714376" indent="0">
              <a:buNone/>
              <a:defRPr sz="675"/>
            </a:lvl6pPr>
            <a:lvl7pPr marL="2057252" indent="0">
              <a:buNone/>
              <a:defRPr sz="675"/>
            </a:lvl7pPr>
            <a:lvl8pPr marL="2400127" indent="0">
              <a:buNone/>
              <a:defRPr sz="675"/>
            </a:lvl8pPr>
            <a:lvl9pPr marL="2743002"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0333A8-9EDF-4AA3-BA93-953C79DC8FF8}" type="datetimeFigureOut">
              <a:rPr lang="zh-CN" altLang="en-US" smtClean="0"/>
              <a:t>2017/9/20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17BD75-B8B9-44DD-ACE6-194DB5ABC47D}" type="slidenum">
              <a:rPr lang="zh-CN" altLang="en-US" smtClean="0"/>
              <a:t>‹#›</a:t>
            </a:fld>
            <a:endParaRPr lang="zh-CN" altLang="en-US"/>
          </a:p>
        </p:txBody>
      </p:sp>
    </p:spTree>
    <p:extLst>
      <p:ext uri="{BB962C8B-B14F-4D97-AF65-F5344CB8AC3E}">
        <p14:creationId xmlns:p14="http://schemas.microsoft.com/office/powerpoint/2010/main" val="17485719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2" y="205979"/>
            <a:ext cx="8229601" cy="85725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2" y="1200150"/>
            <a:ext cx="8229601" cy="33944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E0333A8-9EDF-4AA3-BA93-953C79DC8FF8}" type="datetimeFigureOut">
              <a:rPr lang="zh-CN" altLang="en-US" smtClean="0"/>
              <a:t>2017/9/20</a:t>
            </a:fld>
            <a:endParaRPr lang="zh-CN" altLang="en-US"/>
          </a:p>
        </p:txBody>
      </p:sp>
      <p:sp>
        <p:nvSpPr>
          <p:cNvPr id="5" name="页脚占位符 4"/>
          <p:cNvSpPr>
            <a:spLocks noGrp="1"/>
          </p:cNvSpPr>
          <p:nvPr>
            <p:ph type="ftr" sz="quarter" idx="3"/>
          </p:nvPr>
        </p:nvSpPr>
        <p:spPr>
          <a:xfrm>
            <a:off x="3124203"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C17BD75-B8B9-44DD-ACE6-194DB5ABC47D}" type="slidenum">
              <a:rPr lang="zh-CN" altLang="en-US" smtClean="0"/>
              <a:t>‹#›</a:t>
            </a:fld>
            <a:endParaRPr lang="zh-CN" altLang="en-US"/>
          </a:p>
        </p:txBody>
      </p:sp>
      <p:pic>
        <p:nvPicPr>
          <p:cNvPr id="7" name="图片 6"/>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8028384" y="4659982"/>
            <a:ext cx="1043608" cy="421105"/>
          </a:xfrm>
          <a:prstGeom prst="rect">
            <a:avLst/>
          </a:prstGeom>
        </p:spPr>
      </p:pic>
    </p:spTree>
    <p:extLst>
      <p:ext uri="{BB962C8B-B14F-4D97-AF65-F5344CB8AC3E}">
        <p14:creationId xmlns:p14="http://schemas.microsoft.com/office/powerpoint/2010/main" val="267949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751" rtl="0" eaLnBrk="1" latinLnBrk="0" hangingPunct="1">
        <a:spcBef>
          <a:spcPct val="0"/>
        </a:spcBef>
        <a:buNone/>
        <a:defRPr sz="3300" kern="1200">
          <a:solidFill>
            <a:schemeClr val="tx1"/>
          </a:solidFill>
          <a:latin typeface="+mj-lt"/>
          <a:ea typeface="+mj-ea"/>
          <a:cs typeface="+mj-cs"/>
        </a:defRPr>
      </a:lvl1pPr>
    </p:titleStyle>
    <p:bodyStyle>
      <a:lvl1pPr marL="257157" indent="-257157" algn="l" defTabSz="68575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73" indent="-214297" algn="l" defTabSz="685751"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89" indent="-171438" algn="l" defTabSz="685751"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64"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939"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815"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690"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565"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440" indent="-171438" algn="l" defTabSz="685751"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751" rtl="0" eaLnBrk="1" latinLnBrk="0" hangingPunct="1">
        <a:defRPr sz="1350" kern="1200">
          <a:solidFill>
            <a:schemeClr val="tx1"/>
          </a:solidFill>
          <a:latin typeface="+mn-lt"/>
          <a:ea typeface="+mn-ea"/>
          <a:cs typeface="+mn-cs"/>
        </a:defRPr>
      </a:lvl1pPr>
      <a:lvl2pPr marL="342875" algn="l" defTabSz="685751" rtl="0" eaLnBrk="1" latinLnBrk="0" hangingPunct="1">
        <a:defRPr sz="1350" kern="1200">
          <a:solidFill>
            <a:schemeClr val="tx1"/>
          </a:solidFill>
          <a:latin typeface="+mn-lt"/>
          <a:ea typeface="+mn-ea"/>
          <a:cs typeface="+mn-cs"/>
        </a:defRPr>
      </a:lvl2pPr>
      <a:lvl3pPr marL="685751" algn="l" defTabSz="685751" rtl="0" eaLnBrk="1" latinLnBrk="0" hangingPunct="1">
        <a:defRPr sz="1350" kern="1200">
          <a:solidFill>
            <a:schemeClr val="tx1"/>
          </a:solidFill>
          <a:latin typeface="+mn-lt"/>
          <a:ea typeface="+mn-ea"/>
          <a:cs typeface="+mn-cs"/>
        </a:defRPr>
      </a:lvl3pPr>
      <a:lvl4pPr marL="1028626" algn="l" defTabSz="685751" rtl="0" eaLnBrk="1" latinLnBrk="0" hangingPunct="1">
        <a:defRPr sz="1350" kern="1200">
          <a:solidFill>
            <a:schemeClr val="tx1"/>
          </a:solidFill>
          <a:latin typeface="+mn-lt"/>
          <a:ea typeface="+mn-ea"/>
          <a:cs typeface="+mn-cs"/>
        </a:defRPr>
      </a:lvl4pPr>
      <a:lvl5pPr marL="1371501" algn="l" defTabSz="685751" rtl="0" eaLnBrk="1" latinLnBrk="0" hangingPunct="1">
        <a:defRPr sz="1350" kern="1200">
          <a:solidFill>
            <a:schemeClr val="tx1"/>
          </a:solidFill>
          <a:latin typeface="+mn-lt"/>
          <a:ea typeface="+mn-ea"/>
          <a:cs typeface="+mn-cs"/>
        </a:defRPr>
      </a:lvl5pPr>
      <a:lvl6pPr marL="1714376" algn="l" defTabSz="685751" rtl="0" eaLnBrk="1" latinLnBrk="0" hangingPunct="1">
        <a:defRPr sz="1350" kern="1200">
          <a:solidFill>
            <a:schemeClr val="tx1"/>
          </a:solidFill>
          <a:latin typeface="+mn-lt"/>
          <a:ea typeface="+mn-ea"/>
          <a:cs typeface="+mn-cs"/>
        </a:defRPr>
      </a:lvl6pPr>
      <a:lvl7pPr marL="2057252" algn="l" defTabSz="685751" rtl="0" eaLnBrk="1" latinLnBrk="0" hangingPunct="1">
        <a:defRPr sz="1350" kern="1200">
          <a:solidFill>
            <a:schemeClr val="tx1"/>
          </a:solidFill>
          <a:latin typeface="+mn-lt"/>
          <a:ea typeface="+mn-ea"/>
          <a:cs typeface="+mn-cs"/>
        </a:defRPr>
      </a:lvl7pPr>
      <a:lvl8pPr marL="2400127" algn="l" defTabSz="685751" rtl="0" eaLnBrk="1" latinLnBrk="0" hangingPunct="1">
        <a:defRPr sz="1350" kern="1200">
          <a:solidFill>
            <a:schemeClr val="tx1"/>
          </a:solidFill>
          <a:latin typeface="+mn-lt"/>
          <a:ea typeface="+mn-ea"/>
          <a:cs typeface="+mn-cs"/>
        </a:defRPr>
      </a:lvl8pPr>
      <a:lvl9pPr marL="2743002" algn="l" defTabSz="68575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7.xml"/><Relationship Id="rId2"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3"/>
          <p:cNvSpPr txBox="1">
            <a:spLocks noChangeArrowheads="1"/>
          </p:cNvSpPr>
          <p:nvPr/>
        </p:nvSpPr>
        <p:spPr bwMode="auto">
          <a:xfrm>
            <a:off x="1043608" y="1779662"/>
            <a:ext cx="6971389" cy="81009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1" rIns="68580" bIns="34291"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4800" b="1" dirty="0" smtClean="0">
                <a:solidFill>
                  <a:schemeClr val="bg1">
                    <a:lumMod val="95000"/>
                  </a:schemeClr>
                </a:solidFill>
                <a:latin typeface="微软雅黑" panose="020B0503020204020204" pitchFamily="34" charset="-122"/>
                <a:ea typeface="微软雅黑" panose="020B0503020204020204" pitchFamily="34" charset="-122"/>
              </a:rPr>
              <a:t>智能检测与响应系统实践</a:t>
            </a:r>
            <a:endParaRPr lang="zh-CN" altLang="en-US" sz="4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9" name="Rectangle 4"/>
          <p:cNvSpPr txBox="1">
            <a:spLocks noChangeArrowheads="1"/>
          </p:cNvSpPr>
          <p:nvPr/>
        </p:nvSpPr>
        <p:spPr bwMode="auto">
          <a:xfrm>
            <a:off x="2814517" y="2718209"/>
            <a:ext cx="3926652" cy="2565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1" rIns="68580" bIns="3429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r"/>
            <a:r>
              <a:rPr lang="zh-CN" altLang="en-US" sz="2100" b="0" dirty="0" smtClean="0">
                <a:solidFill>
                  <a:schemeClr val="bg1">
                    <a:lumMod val="95000"/>
                  </a:schemeClr>
                </a:solidFill>
                <a:latin typeface="微软雅黑" panose="020B0503020204020204" pitchFamily="34" charset="-122"/>
                <a:ea typeface="微软雅黑" panose="020B0503020204020204" pitchFamily="34" charset="-122"/>
              </a:rPr>
              <a:t>兜哥</a:t>
            </a:r>
            <a:r>
              <a:rPr lang="en-US" altLang="zh-CN" sz="2100" b="0" dirty="0" smtClean="0">
                <a:solidFill>
                  <a:schemeClr val="bg1">
                    <a:lumMod val="95000"/>
                  </a:schemeClr>
                </a:solidFill>
                <a:latin typeface="微软雅黑" panose="020B0503020204020204" pitchFamily="34" charset="-122"/>
                <a:ea typeface="微软雅黑" panose="020B0503020204020204" pitchFamily="34" charset="-122"/>
              </a:rPr>
              <a:t>@</a:t>
            </a:r>
            <a:r>
              <a:rPr lang="zh-CN" altLang="en-US" sz="2100" b="0" dirty="0" smtClean="0">
                <a:solidFill>
                  <a:schemeClr val="bg1">
                    <a:lumMod val="95000"/>
                  </a:schemeClr>
                </a:solidFill>
                <a:latin typeface="微软雅黑" panose="020B0503020204020204" pitchFamily="34" charset="-122"/>
                <a:ea typeface="微软雅黑" panose="020B0503020204020204" pitchFamily="34" charset="-122"/>
              </a:rPr>
              <a:t>百度</a:t>
            </a:r>
            <a:endParaRPr lang="zh-CN" altLang="en-US" sz="2100" b="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366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8"/>
                                        </p:tgtEl>
                                        <p:attrNameLst>
                                          <p:attrName>style.visibility</p:attrName>
                                        </p:attrNameLst>
                                      </p:cBhvr>
                                      <p:to>
                                        <p:strVal val="visible"/>
                                      </p:to>
                                    </p:set>
                                    <p:anim by="(-#ppt_w*2)" calcmode="lin" valueType="num">
                                      <p:cBhvr rctx="PPT">
                                        <p:cTn id="7" dur="500" autoRev="1" fill="hold">
                                          <p:stCondLst>
                                            <p:cond delay="0"/>
                                          </p:stCondLst>
                                        </p:cTn>
                                        <p:tgtEl>
                                          <p:spTgt spid="68"/>
                                        </p:tgtEl>
                                        <p:attrNameLst>
                                          <p:attrName>ppt_w</p:attrName>
                                        </p:attrNameLst>
                                      </p:cBhvr>
                                    </p:anim>
                                    <p:anim by="(#ppt_w*0.50)" calcmode="lin" valueType="num">
                                      <p:cBhvr>
                                        <p:cTn id="8" dur="500" decel="50000" autoRev="1" fill="hold">
                                          <p:stCondLst>
                                            <p:cond delay="0"/>
                                          </p:stCondLst>
                                        </p:cTn>
                                        <p:tgtEl>
                                          <p:spTgt spid="68"/>
                                        </p:tgtEl>
                                        <p:attrNameLst>
                                          <p:attrName>ppt_x</p:attrName>
                                        </p:attrNameLst>
                                      </p:cBhvr>
                                    </p:anim>
                                    <p:anim from="(-#ppt_h/2)" to="(#ppt_y)" calcmode="lin" valueType="num">
                                      <p:cBhvr>
                                        <p:cTn id="9" dur="1000" fill="hold">
                                          <p:stCondLst>
                                            <p:cond delay="0"/>
                                          </p:stCondLst>
                                        </p:cTn>
                                        <p:tgtEl>
                                          <p:spTgt spid="68"/>
                                        </p:tgtEl>
                                        <p:attrNameLst>
                                          <p:attrName>ppt_y</p:attrName>
                                        </p:attrNameLst>
                                      </p:cBhvr>
                                    </p:anim>
                                    <p:animRot by="21600000">
                                      <p:cBhvr>
                                        <p:cTn id="10" dur="1000" fill="hold">
                                          <p:stCondLst>
                                            <p:cond delay="0"/>
                                          </p:stCondLst>
                                        </p:cTn>
                                        <p:tgtEl>
                                          <p:spTgt spid="68"/>
                                        </p:tgtEl>
                                        <p:attrNameLst>
                                          <p:attrName>r</p:attrName>
                                        </p:attrNameLst>
                                      </p:cBhvr>
                                    </p:animRo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11510"/>
            <a:ext cx="5892960" cy="584775"/>
          </a:xfrm>
          <a:prstGeom prst="rect">
            <a:avLst/>
          </a:prstGeom>
        </p:spPr>
        <p:txBody>
          <a:bodyPr wrap="none">
            <a:spAutoFit/>
          </a:bodyPr>
          <a:lstStyle/>
          <a:p>
            <a:r>
              <a:rPr lang="zh-CN" altLang="en-US" sz="3200" dirty="0" smtClean="0">
                <a:solidFill>
                  <a:schemeClr val="bg1"/>
                </a:solidFill>
              </a:rPr>
              <a:t>智能防护：数据驱动 检测</a:t>
            </a:r>
            <a:r>
              <a:rPr lang="en-US" altLang="zh-CN" sz="3200" dirty="0">
                <a:solidFill>
                  <a:schemeClr val="bg1"/>
                </a:solidFill>
              </a:rPr>
              <a:t>&amp;</a:t>
            </a:r>
            <a:r>
              <a:rPr lang="zh-CN" altLang="en-US" sz="3200" dirty="0" smtClean="0">
                <a:solidFill>
                  <a:schemeClr val="bg1"/>
                </a:solidFill>
              </a:rPr>
              <a:t>响应</a:t>
            </a:r>
            <a:endParaRPr lang="zh-CN" altLang="en-US" sz="3200" dirty="0"/>
          </a:p>
        </p:txBody>
      </p:sp>
      <p:pic>
        <p:nvPicPr>
          <p:cNvPr id="3" name="图片 2"/>
          <p:cNvPicPr>
            <a:picLocks noChangeAspect="1"/>
          </p:cNvPicPr>
          <p:nvPr/>
        </p:nvPicPr>
        <p:blipFill>
          <a:blip r:embed="rId2"/>
          <a:stretch>
            <a:fillRect/>
          </a:stretch>
        </p:blipFill>
        <p:spPr>
          <a:xfrm>
            <a:off x="539552" y="1347614"/>
            <a:ext cx="8244408" cy="3513163"/>
          </a:xfrm>
          <a:prstGeom prst="rect">
            <a:avLst/>
          </a:prstGeom>
        </p:spPr>
      </p:pic>
    </p:spTree>
    <p:extLst>
      <p:ext uri="{BB962C8B-B14F-4D97-AF65-F5344CB8AC3E}">
        <p14:creationId xmlns:p14="http://schemas.microsoft.com/office/powerpoint/2010/main" val="54117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83518"/>
            <a:ext cx="6543779" cy="584775"/>
          </a:xfrm>
          <a:prstGeom prst="rect">
            <a:avLst/>
          </a:prstGeom>
        </p:spPr>
        <p:txBody>
          <a:bodyPr wrap="none">
            <a:spAutoFit/>
          </a:bodyPr>
          <a:lstStyle/>
          <a:p>
            <a:r>
              <a:rPr lang="zh-CN" altLang="en-US" sz="3200" dirty="0">
                <a:solidFill>
                  <a:schemeClr val="bg1"/>
                </a:solidFill>
              </a:rPr>
              <a:t>智能</a:t>
            </a:r>
            <a:r>
              <a:rPr lang="zh-CN" altLang="en-US" sz="3200" dirty="0" smtClean="0">
                <a:solidFill>
                  <a:schemeClr val="bg1"/>
                </a:solidFill>
              </a:rPr>
              <a:t>防护</a:t>
            </a:r>
            <a:r>
              <a:rPr lang="en-US" altLang="zh-CN" sz="3200" dirty="0" smtClean="0">
                <a:solidFill>
                  <a:schemeClr val="bg1"/>
                </a:solidFill>
              </a:rPr>
              <a:t>:</a:t>
            </a:r>
            <a:r>
              <a:rPr lang="zh-CN" altLang="en-US" sz="3200" dirty="0" smtClean="0">
                <a:solidFill>
                  <a:schemeClr val="bg1"/>
                </a:solidFill>
              </a:rPr>
              <a:t>低调中的演进 润物细无声</a:t>
            </a:r>
            <a:endParaRPr lang="zh-CN" altLang="en-US" sz="3200" dirty="0"/>
          </a:p>
        </p:txBody>
      </p:sp>
      <p:graphicFrame>
        <p:nvGraphicFramePr>
          <p:cNvPr id="3" name="图表 2"/>
          <p:cNvGraphicFramePr/>
          <p:nvPr>
            <p:extLst>
              <p:ext uri="{D42A27DB-BD31-4B8C-83A1-F6EECF244321}">
                <p14:modId xmlns:p14="http://schemas.microsoft.com/office/powerpoint/2010/main" val="485916230"/>
              </p:ext>
            </p:extLst>
          </p:nvPr>
        </p:nvGraphicFramePr>
        <p:xfrm>
          <a:off x="1524000" y="1203598"/>
          <a:ext cx="609600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11510"/>
            <a:ext cx="5413661" cy="584775"/>
          </a:xfrm>
          <a:prstGeom prst="rect">
            <a:avLst/>
          </a:prstGeom>
        </p:spPr>
        <p:txBody>
          <a:bodyPr wrap="none">
            <a:spAutoFit/>
          </a:bodyPr>
          <a:lstStyle/>
          <a:p>
            <a:r>
              <a:rPr lang="zh-CN" altLang="en-US" sz="3200" dirty="0" smtClean="0">
                <a:solidFill>
                  <a:schemeClr val="bg1"/>
                </a:solidFill>
              </a:rPr>
              <a:t>数据源：纵向全</a:t>
            </a:r>
            <a:r>
              <a:rPr lang="en-US" altLang="zh-CN" sz="3200" dirty="0" smtClean="0">
                <a:solidFill>
                  <a:schemeClr val="bg1"/>
                </a:solidFill>
              </a:rPr>
              <a:t>IT</a:t>
            </a:r>
            <a:r>
              <a:rPr lang="zh-CN" altLang="en-US" sz="3200" dirty="0" smtClean="0">
                <a:solidFill>
                  <a:schemeClr val="bg1"/>
                </a:solidFill>
              </a:rPr>
              <a:t>协议栈数据</a:t>
            </a:r>
            <a:endParaRPr lang="zh-CN" altLang="en-US" sz="3200" dirty="0"/>
          </a:p>
        </p:txBody>
      </p:sp>
      <p:graphicFrame>
        <p:nvGraphicFramePr>
          <p:cNvPr id="4" name="图表 3"/>
          <p:cNvGraphicFramePr/>
          <p:nvPr>
            <p:extLst>
              <p:ext uri="{D42A27DB-BD31-4B8C-83A1-F6EECF244321}">
                <p14:modId xmlns:p14="http://schemas.microsoft.com/office/powerpoint/2010/main" val="1358100823"/>
              </p:ext>
            </p:extLst>
          </p:nvPr>
        </p:nvGraphicFramePr>
        <p:xfrm>
          <a:off x="1524000" y="996284"/>
          <a:ext cx="6096000" cy="3607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289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11510"/>
            <a:ext cx="5519460" cy="584775"/>
          </a:xfrm>
          <a:prstGeom prst="rect">
            <a:avLst/>
          </a:prstGeom>
        </p:spPr>
        <p:txBody>
          <a:bodyPr wrap="none">
            <a:spAutoFit/>
          </a:bodyPr>
          <a:lstStyle/>
          <a:p>
            <a:r>
              <a:rPr lang="zh-CN" altLang="en-US" sz="3200" dirty="0">
                <a:solidFill>
                  <a:schemeClr val="bg1"/>
                </a:solidFill>
              </a:rPr>
              <a:t>数据源</a:t>
            </a:r>
            <a:r>
              <a:rPr lang="zh-CN" altLang="en-US" sz="3200" dirty="0" smtClean="0">
                <a:solidFill>
                  <a:schemeClr val="bg1"/>
                </a:solidFill>
              </a:rPr>
              <a:t>：横向关联云端大数据</a:t>
            </a:r>
            <a:endParaRPr lang="zh-CN" altLang="en-US" sz="3200" dirty="0"/>
          </a:p>
        </p:txBody>
      </p:sp>
      <p:graphicFrame>
        <p:nvGraphicFramePr>
          <p:cNvPr id="3" name="图表 2"/>
          <p:cNvGraphicFramePr/>
          <p:nvPr>
            <p:extLst>
              <p:ext uri="{D42A27DB-BD31-4B8C-83A1-F6EECF244321}">
                <p14:modId xmlns:p14="http://schemas.microsoft.com/office/powerpoint/2010/main" val="496623291"/>
              </p:ext>
            </p:extLst>
          </p:nvPr>
        </p:nvGraphicFramePr>
        <p:xfrm>
          <a:off x="1547664" y="105501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59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11510"/>
            <a:ext cx="1826141" cy="584775"/>
          </a:xfrm>
          <a:prstGeom prst="rect">
            <a:avLst/>
          </a:prstGeom>
        </p:spPr>
        <p:txBody>
          <a:bodyPr wrap="none">
            <a:spAutoFit/>
          </a:bodyPr>
          <a:lstStyle/>
          <a:p>
            <a:r>
              <a:rPr lang="zh-CN" altLang="en-US" sz="3200" dirty="0" smtClean="0">
                <a:solidFill>
                  <a:schemeClr val="bg1"/>
                </a:solidFill>
              </a:rPr>
              <a:t>检测方式</a:t>
            </a:r>
            <a:endParaRPr lang="zh-CN" altLang="en-US" sz="3200" dirty="0"/>
          </a:p>
        </p:txBody>
      </p:sp>
      <p:graphicFrame>
        <p:nvGraphicFramePr>
          <p:cNvPr id="3" name="图表 2"/>
          <p:cNvGraphicFramePr/>
          <p:nvPr>
            <p:extLst>
              <p:ext uri="{D42A27DB-BD31-4B8C-83A1-F6EECF244321}">
                <p14:modId xmlns:p14="http://schemas.microsoft.com/office/powerpoint/2010/main" val="2001690986"/>
              </p:ext>
            </p:extLst>
          </p:nvPr>
        </p:nvGraphicFramePr>
        <p:xfrm>
          <a:off x="1524000" y="996284"/>
          <a:ext cx="6096000" cy="3607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040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339502"/>
            <a:ext cx="3877985" cy="584775"/>
          </a:xfrm>
          <a:prstGeom prst="rect">
            <a:avLst/>
          </a:prstGeom>
        </p:spPr>
        <p:txBody>
          <a:bodyPr wrap="none">
            <a:spAutoFit/>
          </a:bodyPr>
          <a:lstStyle/>
          <a:p>
            <a:r>
              <a:rPr lang="zh-CN" altLang="en-US" sz="3200" dirty="0" smtClean="0">
                <a:solidFill>
                  <a:schemeClr val="bg1"/>
                </a:solidFill>
              </a:rPr>
              <a:t>检测方式：语义沙箱</a:t>
            </a:r>
            <a:endParaRPr lang="zh-CN" altLang="en-US" sz="3200" dirty="0"/>
          </a:p>
        </p:txBody>
      </p:sp>
      <p:pic>
        <p:nvPicPr>
          <p:cNvPr id="4" name="图片 3"/>
          <p:cNvPicPr>
            <a:picLocks noChangeAspect="1"/>
          </p:cNvPicPr>
          <p:nvPr/>
        </p:nvPicPr>
        <p:blipFill>
          <a:blip r:embed="rId2"/>
          <a:stretch>
            <a:fillRect/>
          </a:stretch>
        </p:blipFill>
        <p:spPr>
          <a:xfrm>
            <a:off x="611560" y="1707654"/>
            <a:ext cx="3960440" cy="2448272"/>
          </a:xfrm>
          <a:prstGeom prst="rect">
            <a:avLst/>
          </a:prstGeom>
        </p:spPr>
      </p:pic>
      <p:sp>
        <p:nvSpPr>
          <p:cNvPr id="7" name="矩形 6"/>
          <p:cNvSpPr/>
          <p:nvPr/>
        </p:nvSpPr>
        <p:spPr>
          <a:xfrm>
            <a:off x="4932040" y="1707654"/>
            <a:ext cx="3888432" cy="1569660"/>
          </a:xfrm>
          <a:prstGeom prst="rect">
            <a:avLst/>
          </a:prstGeom>
        </p:spPr>
        <p:txBody>
          <a:bodyPr wrap="square">
            <a:spAutoFit/>
          </a:bodyPr>
          <a:lstStyle/>
          <a:p>
            <a:r>
              <a:rPr lang="zh-CN" altLang="en-US" sz="2400" dirty="0" smtClean="0">
                <a:solidFill>
                  <a:schemeClr val="bg1"/>
                </a:solidFill>
              </a:rPr>
              <a:t>文本层面用正则表达式检测</a:t>
            </a:r>
            <a:r>
              <a:rPr lang="en-US" altLang="zh-CN" sz="2400" dirty="0" smtClean="0">
                <a:solidFill>
                  <a:schemeClr val="bg1"/>
                </a:solidFill>
              </a:rPr>
              <a:t>SQL</a:t>
            </a:r>
            <a:r>
              <a:rPr lang="zh-CN" altLang="en-US" sz="2400" dirty="0" smtClean="0">
                <a:solidFill>
                  <a:schemeClr val="bg1"/>
                </a:solidFill>
              </a:rPr>
              <a:t>注入、</a:t>
            </a:r>
            <a:r>
              <a:rPr lang="en-US" altLang="zh-CN" sz="2400" dirty="0" smtClean="0">
                <a:solidFill>
                  <a:schemeClr val="bg1"/>
                </a:solidFill>
              </a:rPr>
              <a:t>XSS</a:t>
            </a:r>
            <a:r>
              <a:rPr lang="zh-CN" altLang="en-US" sz="2400" dirty="0" smtClean="0">
                <a:solidFill>
                  <a:schemeClr val="bg1"/>
                </a:solidFill>
              </a:rPr>
              <a:t>犹如用人的语言理解鸟语，误报漏报难以避免</a:t>
            </a:r>
            <a:endParaRPr lang="zh-CN" altLang="en-US" sz="2400" dirty="0"/>
          </a:p>
        </p:txBody>
      </p:sp>
    </p:spTree>
    <p:extLst>
      <p:ext uri="{BB962C8B-B14F-4D97-AF65-F5344CB8AC3E}">
        <p14:creationId xmlns:p14="http://schemas.microsoft.com/office/powerpoint/2010/main" val="540326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11510"/>
            <a:ext cx="3877985" cy="584775"/>
          </a:xfrm>
          <a:prstGeom prst="rect">
            <a:avLst/>
          </a:prstGeom>
        </p:spPr>
        <p:txBody>
          <a:bodyPr wrap="none">
            <a:spAutoFit/>
          </a:bodyPr>
          <a:lstStyle/>
          <a:p>
            <a:r>
              <a:rPr lang="zh-CN" altLang="en-US" sz="3200" dirty="0">
                <a:solidFill>
                  <a:schemeClr val="bg1"/>
                </a:solidFill>
              </a:rPr>
              <a:t>检测方式：语义沙箱</a:t>
            </a:r>
            <a:endParaRPr lang="zh-CN" altLang="en-US" sz="3200" dirty="0"/>
          </a:p>
        </p:txBody>
      </p:sp>
      <p:pic>
        <p:nvPicPr>
          <p:cNvPr id="4" name="图片 3"/>
          <p:cNvPicPr>
            <a:picLocks noChangeAspect="1"/>
          </p:cNvPicPr>
          <p:nvPr/>
        </p:nvPicPr>
        <p:blipFill>
          <a:blip r:embed="rId2"/>
          <a:stretch>
            <a:fillRect/>
          </a:stretch>
        </p:blipFill>
        <p:spPr>
          <a:xfrm>
            <a:off x="1393201" y="1707654"/>
            <a:ext cx="6048672" cy="2324100"/>
          </a:xfrm>
          <a:prstGeom prst="rect">
            <a:avLst/>
          </a:prstGeom>
        </p:spPr>
      </p:pic>
      <p:sp>
        <p:nvSpPr>
          <p:cNvPr id="5" name="矩形 4"/>
          <p:cNvSpPr/>
          <p:nvPr/>
        </p:nvSpPr>
        <p:spPr>
          <a:xfrm>
            <a:off x="877494" y="4347225"/>
            <a:ext cx="6648038" cy="369332"/>
          </a:xfrm>
          <a:prstGeom prst="rect">
            <a:avLst/>
          </a:prstGeom>
        </p:spPr>
        <p:txBody>
          <a:bodyPr wrap="none">
            <a:spAutoFit/>
          </a:bodyPr>
          <a:lstStyle/>
          <a:p>
            <a:r>
              <a:rPr lang="zh-CN" altLang="en-US" sz="1800" dirty="0" smtClean="0">
                <a:solidFill>
                  <a:schemeClr val="bg1"/>
                </a:solidFill>
              </a:rPr>
              <a:t>单向语义沙箱本质上是识别符合</a:t>
            </a:r>
            <a:r>
              <a:rPr lang="en-US" altLang="zh-CN" sz="1800" dirty="0" smtClean="0">
                <a:solidFill>
                  <a:schemeClr val="bg1"/>
                </a:solidFill>
              </a:rPr>
              <a:t>SQL/PHP/JAVA/JS</a:t>
            </a:r>
            <a:r>
              <a:rPr lang="zh-CN" altLang="en-US" sz="1800" dirty="0" smtClean="0">
                <a:solidFill>
                  <a:schemeClr val="bg1"/>
                </a:solidFill>
              </a:rPr>
              <a:t>语法的代码片段</a:t>
            </a:r>
            <a:endParaRPr lang="zh-CN" altLang="en-US" sz="1800" dirty="0"/>
          </a:p>
        </p:txBody>
      </p:sp>
    </p:spTree>
    <p:extLst>
      <p:ext uri="{BB962C8B-B14F-4D97-AF65-F5344CB8AC3E}">
        <p14:creationId xmlns:p14="http://schemas.microsoft.com/office/powerpoint/2010/main" val="1052386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3" y="3796784"/>
            <a:ext cx="7200800" cy="646331"/>
          </a:xfrm>
          <a:prstGeom prst="rect">
            <a:avLst/>
          </a:prstGeom>
        </p:spPr>
        <p:txBody>
          <a:bodyPr wrap="square">
            <a:spAutoFit/>
          </a:bodyPr>
          <a:lstStyle/>
          <a:p>
            <a:r>
              <a:rPr lang="zh-CN" altLang="en-US" sz="1800" dirty="0" smtClean="0">
                <a:solidFill>
                  <a:schemeClr val="bg1"/>
                </a:solidFill>
              </a:rPr>
              <a:t>双向语义沙箱检测的本质是同时观测请求内容是否包含语法片段以及应答内容是否匹配</a:t>
            </a:r>
            <a:endParaRPr lang="zh-CN" altLang="en-US" sz="1800" dirty="0"/>
          </a:p>
        </p:txBody>
      </p:sp>
      <p:pic>
        <p:nvPicPr>
          <p:cNvPr id="4" name="图片 3"/>
          <p:cNvPicPr>
            <a:picLocks noChangeAspect="1"/>
          </p:cNvPicPr>
          <p:nvPr/>
        </p:nvPicPr>
        <p:blipFill>
          <a:blip r:embed="rId2"/>
          <a:stretch>
            <a:fillRect/>
          </a:stretch>
        </p:blipFill>
        <p:spPr>
          <a:xfrm>
            <a:off x="1327150" y="1162050"/>
            <a:ext cx="6489700" cy="2819400"/>
          </a:xfrm>
          <a:prstGeom prst="rect">
            <a:avLst/>
          </a:prstGeom>
        </p:spPr>
      </p:pic>
      <p:sp>
        <p:nvSpPr>
          <p:cNvPr id="5" name="矩形 4"/>
          <p:cNvSpPr/>
          <p:nvPr/>
        </p:nvSpPr>
        <p:spPr>
          <a:xfrm>
            <a:off x="323528" y="411510"/>
            <a:ext cx="3877985" cy="584775"/>
          </a:xfrm>
          <a:prstGeom prst="rect">
            <a:avLst/>
          </a:prstGeom>
        </p:spPr>
        <p:txBody>
          <a:bodyPr wrap="none">
            <a:spAutoFit/>
          </a:bodyPr>
          <a:lstStyle/>
          <a:p>
            <a:r>
              <a:rPr lang="zh-CN" altLang="en-US" sz="3200" dirty="0">
                <a:solidFill>
                  <a:schemeClr val="bg1"/>
                </a:solidFill>
              </a:rPr>
              <a:t>检测方式：语义沙箱</a:t>
            </a:r>
            <a:endParaRPr lang="zh-CN" altLang="en-US" sz="3200" dirty="0"/>
          </a:p>
        </p:txBody>
      </p:sp>
    </p:spTree>
    <p:extLst>
      <p:ext uri="{BB962C8B-B14F-4D97-AF65-F5344CB8AC3E}">
        <p14:creationId xmlns:p14="http://schemas.microsoft.com/office/powerpoint/2010/main" val="181969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339502"/>
            <a:ext cx="3877985" cy="584775"/>
          </a:xfrm>
          <a:prstGeom prst="rect">
            <a:avLst/>
          </a:prstGeom>
        </p:spPr>
        <p:txBody>
          <a:bodyPr wrap="none">
            <a:spAutoFit/>
          </a:bodyPr>
          <a:lstStyle/>
          <a:p>
            <a:r>
              <a:rPr lang="zh-CN" altLang="en-US" sz="3200">
                <a:solidFill>
                  <a:schemeClr val="bg1"/>
                </a:solidFill>
              </a:rPr>
              <a:t>检测方式：语义沙箱</a:t>
            </a:r>
            <a:endParaRPr lang="zh-CN" altLang="en-US" sz="3200" dirty="0"/>
          </a:p>
        </p:txBody>
      </p:sp>
      <p:graphicFrame>
        <p:nvGraphicFramePr>
          <p:cNvPr id="3" name="图表 2"/>
          <p:cNvGraphicFramePr/>
          <p:nvPr>
            <p:extLst>
              <p:ext uri="{D42A27DB-BD31-4B8C-83A1-F6EECF244321}">
                <p14:modId xmlns:p14="http://schemas.microsoft.com/office/powerpoint/2010/main" val="131259549"/>
              </p:ext>
            </p:extLst>
          </p:nvPr>
        </p:nvGraphicFramePr>
        <p:xfrm>
          <a:off x="179512" y="1275606"/>
          <a:ext cx="6096000" cy="3607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5364088" y="1635646"/>
            <a:ext cx="3528392" cy="923330"/>
          </a:xfrm>
          <a:prstGeom prst="rect">
            <a:avLst/>
          </a:prstGeom>
        </p:spPr>
        <p:txBody>
          <a:bodyPr wrap="square">
            <a:spAutoFit/>
          </a:bodyPr>
          <a:lstStyle/>
          <a:p>
            <a:pPr marL="285750" indent="-285750">
              <a:buFont typeface="Arial" charset="0"/>
              <a:buChar char="•"/>
            </a:pPr>
            <a:r>
              <a:rPr lang="zh-CN" altLang="en-US" sz="1800" dirty="0" smtClean="0">
                <a:solidFill>
                  <a:schemeClr val="bg1"/>
                </a:solidFill>
              </a:rPr>
              <a:t>四叶草</a:t>
            </a:r>
            <a:r>
              <a:rPr lang="en-US" altLang="zh-CN" sz="1800" dirty="0" smtClean="0">
                <a:solidFill>
                  <a:schemeClr val="bg1"/>
                </a:solidFill>
              </a:rPr>
              <a:t>&amp;</a:t>
            </a:r>
            <a:r>
              <a:rPr lang="en-US" altLang="zh-CN" sz="1800" dirty="0" err="1">
                <a:solidFill>
                  <a:schemeClr val="bg1"/>
                </a:solidFill>
              </a:rPr>
              <a:t>i</a:t>
            </a:r>
            <a:r>
              <a:rPr lang="zh-CN" altLang="en-US" sz="1800" dirty="0" smtClean="0">
                <a:solidFill>
                  <a:schemeClr val="bg1"/>
                </a:solidFill>
              </a:rPr>
              <a:t>春秋 </a:t>
            </a:r>
            <a:r>
              <a:rPr lang="en-US" altLang="zh-CN" sz="1800" dirty="0" smtClean="0">
                <a:solidFill>
                  <a:schemeClr val="bg1"/>
                </a:solidFill>
              </a:rPr>
              <a:t>CTF</a:t>
            </a:r>
            <a:r>
              <a:rPr lang="zh-CN" altLang="en-US" sz="1800" dirty="0" smtClean="0">
                <a:solidFill>
                  <a:schemeClr val="bg1"/>
                </a:solidFill>
              </a:rPr>
              <a:t>攻防赛</a:t>
            </a:r>
            <a:endParaRPr lang="en-US" altLang="zh-CN" sz="1800" dirty="0" smtClean="0">
              <a:solidFill>
                <a:schemeClr val="bg1"/>
              </a:solidFill>
            </a:endParaRPr>
          </a:p>
          <a:p>
            <a:pPr marL="285750" indent="-285750">
              <a:buFont typeface="Arial" charset="0"/>
              <a:buChar char="•"/>
            </a:pPr>
            <a:r>
              <a:rPr lang="zh-CN" altLang="en-US" sz="1800" dirty="0" smtClean="0">
                <a:solidFill>
                  <a:schemeClr val="bg1"/>
                </a:solidFill>
              </a:rPr>
              <a:t>开放合作，近期将以</a:t>
            </a:r>
            <a:r>
              <a:rPr lang="en-US" altLang="zh-CN" sz="1800" dirty="0" smtClean="0">
                <a:solidFill>
                  <a:schemeClr val="bg1"/>
                </a:solidFill>
              </a:rPr>
              <a:t>SaaS</a:t>
            </a:r>
            <a:r>
              <a:rPr lang="zh-CN" altLang="en-US" sz="1800" dirty="0" smtClean="0">
                <a:solidFill>
                  <a:schemeClr val="bg1"/>
                </a:solidFill>
              </a:rPr>
              <a:t>形式逐步对外开放能力</a:t>
            </a:r>
            <a:endParaRPr lang="zh-CN" altLang="en-US" sz="1800" dirty="0"/>
          </a:p>
        </p:txBody>
      </p:sp>
    </p:spTree>
    <p:extLst>
      <p:ext uri="{BB962C8B-B14F-4D97-AF65-F5344CB8AC3E}">
        <p14:creationId xmlns:p14="http://schemas.microsoft.com/office/powerpoint/2010/main" val="39468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483518"/>
            <a:ext cx="3956276" cy="584775"/>
          </a:xfrm>
          <a:prstGeom prst="rect">
            <a:avLst/>
          </a:prstGeom>
        </p:spPr>
        <p:txBody>
          <a:bodyPr wrap="none">
            <a:spAutoFit/>
          </a:bodyPr>
          <a:lstStyle/>
          <a:p>
            <a:r>
              <a:rPr lang="zh-CN" altLang="en-US" sz="3200" dirty="0">
                <a:solidFill>
                  <a:schemeClr val="bg1"/>
                </a:solidFill>
              </a:rPr>
              <a:t>检测方式</a:t>
            </a:r>
            <a:r>
              <a:rPr lang="zh-CN" altLang="en-US" sz="3200" dirty="0" smtClean="0">
                <a:solidFill>
                  <a:schemeClr val="bg1"/>
                </a:solidFill>
              </a:rPr>
              <a:t>：关联分析</a:t>
            </a:r>
            <a:endParaRPr lang="zh-CN" altLang="en-US" sz="3200" dirty="0"/>
          </a:p>
        </p:txBody>
      </p:sp>
      <p:pic>
        <p:nvPicPr>
          <p:cNvPr id="3" name="图片 2"/>
          <p:cNvPicPr>
            <a:picLocks noChangeAspect="1"/>
          </p:cNvPicPr>
          <p:nvPr/>
        </p:nvPicPr>
        <p:blipFill>
          <a:blip r:embed="rId2"/>
          <a:stretch>
            <a:fillRect/>
          </a:stretch>
        </p:blipFill>
        <p:spPr>
          <a:xfrm>
            <a:off x="755576" y="1419622"/>
            <a:ext cx="4615160" cy="3024336"/>
          </a:xfrm>
          <a:prstGeom prst="rect">
            <a:avLst/>
          </a:prstGeom>
        </p:spPr>
      </p:pic>
      <p:sp>
        <p:nvSpPr>
          <p:cNvPr id="4" name="矩形 3"/>
          <p:cNvSpPr/>
          <p:nvPr/>
        </p:nvSpPr>
        <p:spPr>
          <a:xfrm>
            <a:off x="5652120" y="1635646"/>
            <a:ext cx="2952328" cy="2308324"/>
          </a:xfrm>
          <a:prstGeom prst="rect">
            <a:avLst/>
          </a:prstGeom>
        </p:spPr>
        <p:txBody>
          <a:bodyPr wrap="square">
            <a:spAutoFit/>
          </a:bodyPr>
          <a:lstStyle/>
          <a:p>
            <a:pPr marL="285750" indent="-285750">
              <a:buFont typeface="Arial" charset="0"/>
              <a:buChar char="•"/>
            </a:pPr>
            <a:r>
              <a:rPr lang="zh-CN" altLang="en-US" sz="1800" dirty="0" smtClean="0">
                <a:solidFill>
                  <a:srgbClr val="FFFFFF"/>
                </a:solidFill>
              </a:rPr>
              <a:t>单一数据源分析 容易盲人摸象 过于片面</a:t>
            </a:r>
            <a:endParaRPr lang="en-US" altLang="zh-CN" sz="1800" dirty="0" smtClean="0">
              <a:solidFill>
                <a:srgbClr val="FFFFFF"/>
              </a:solidFill>
            </a:endParaRPr>
          </a:p>
          <a:p>
            <a:pPr marL="285750" indent="-285750">
              <a:buFont typeface="Arial" charset="0"/>
              <a:buChar char="•"/>
            </a:pPr>
            <a:r>
              <a:rPr lang="zh-CN" altLang="en-US" sz="1800" dirty="0" smtClean="0">
                <a:solidFill>
                  <a:srgbClr val="FFFFFF"/>
                </a:solidFill>
              </a:rPr>
              <a:t>多数据源关联分析 可以提升准确度</a:t>
            </a:r>
            <a:endParaRPr lang="en-US" altLang="zh-CN" sz="1800" dirty="0" smtClean="0">
              <a:solidFill>
                <a:srgbClr val="FFFFFF"/>
              </a:solidFill>
            </a:endParaRPr>
          </a:p>
          <a:p>
            <a:pPr marL="285750" indent="-285750">
              <a:buFont typeface="Arial" charset="0"/>
              <a:buChar char="•"/>
            </a:pPr>
            <a:r>
              <a:rPr lang="zh-CN" altLang="en-US" sz="1800" dirty="0" smtClean="0">
                <a:solidFill>
                  <a:srgbClr val="FFFFFF"/>
                </a:solidFill>
              </a:rPr>
              <a:t>关联分析本身不是新技术 过去数据处理能力有限 不敢关联的现在都可以尝试去做</a:t>
            </a:r>
            <a:endParaRPr lang="zh-CN" altLang="en-US" sz="1800" dirty="0">
              <a:solidFill>
                <a:srgbClr val="FFFFFF"/>
              </a:solidFill>
            </a:endParaRPr>
          </a:p>
        </p:txBody>
      </p:sp>
    </p:spTree>
    <p:extLst>
      <p:ext uri="{BB962C8B-B14F-4D97-AF65-F5344CB8AC3E}">
        <p14:creationId xmlns:p14="http://schemas.microsoft.com/office/powerpoint/2010/main" val="59735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txBox="1">
            <a:spLocks noChangeArrowheads="1"/>
          </p:cNvSpPr>
          <p:nvPr/>
        </p:nvSpPr>
        <p:spPr>
          <a:xfrm>
            <a:off x="105063" y="155210"/>
            <a:ext cx="3169233"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pPr eaLnBrk="1" fontAlgn="auto" hangingPunct="1">
              <a:spcAft>
                <a:spcPts val="0"/>
              </a:spcAft>
              <a:defRPr/>
            </a:pPr>
            <a:r>
              <a:rPr lang="zh-CN" altLang="en-US" sz="2847" dirty="0" smtClean="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个人简介</a:t>
            </a:r>
            <a:endParaRPr lang="en-US" altLang="ko-KR" sz="2847" dirty="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323528" y="1203598"/>
            <a:ext cx="2364088" cy="3035617"/>
          </a:xfrm>
          <a:prstGeom prst="rect">
            <a:avLst/>
          </a:prstGeom>
        </p:spPr>
      </p:pic>
      <p:graphicFrame>
        <p:nvGraphicFramePr>
          <p:cNvPr id="3" name="图表 2"/>
          <p:cNvGraphicFramePr/>
          <p:nvPr>
            <p:extLst>
              <p:ext uri="{D42A27DB-BD31-4B8C-83A1-F6EECF244321}">
                <p14:modId xmlns:p14="http://schemas.microsoft.com/office/powerpoint/2010/main" val="681936499"/>
              </p:ext>
            </p:extLst>
          </p:nvPr>
        </p:nvGraphicFramePr>
        <p:xfrm>
          <a:off x="2679700" y="7048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4821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23478"/>
            <a:ext cx="3877985" cy="584775"/>
          </a:xfrm>
          <a:prstGeom prst="rect">
            <a:avLst/>
          </a:prstGeom>
        </p:spPr>
        <p:txBody>
          <a:bodyPr wrap="none">
            <a:spAutoFit/>
          </a:bodyPr>
          <a:lstStyle/>
          <a:p>
            <a:r>
              <a:rPr lang="zh-CN" altLang="en-US" sz="3200" dirty="0">
                <a:solidFill>
                  <a:schemeClr val="bg1"/>
                </a:solidFill>
              </a:rPr>
              <a:t>检测方式：关联分析</a:t>
            </a:r>
            <a:endParaRPr lang="zh-CN" altLang="en-US" sz="3200" dirty="0"/>
          </a:p>
        </p:txBody>
      </p:sp>
      <p:pic>
        <p:nvPicPr>
          <p:cNvPr id="3" name="图片 2"/>
          <p:cNvPicPr>
            <a:picLocks noChangeAspect="1"/>
          </p:cNvPicPr>
          <p:nvPr/>
        </p:nvPicPr>
        <p:blipFill>
          <a:blip r:embed="rId2"/>
          <a:stretch>
            <a:fillRect/>
          </a:stretch>
        </p:blipFill>
        <p:spPr>
          <a:xfrm>
            <a:off x="1115615" y="1419622"/>
            <a:ext cx="6985000" cy="1818258"/>
          </a:xfrm>
          <a:prstGeom prst="rect">
            <a:avLst/>
          </a:prstGeom>
        </p:spPr>
      </p:pic>
      <p:sp>
        <p:nvSpPr>
          <p:cNvPr id="4" name="矩形 3"/>
          <p:cNvSpPr/>
          <p:nvPr/>
        </p:nvSpPr>
        <p:spPr>
          <a:xfrm>
            <a:off x="3522498" y="951279"/>
            <a:ext cx="2171235" cy="369332"/>
          </a:xfrm>
          <a:prstGeom prst="rect">
            <a:avLst/>
          </a:prstGeom>
        </p:spPr>
        <p:txBody>
          <a:bodyPr wrap="none">
            <a:spAutoFit/>
          </a:bodyPr>
          <a:lstStyle/>
          <a:p>
            <a:r>
              <a:rPr lang="zh-CN" altLang="en-US" sz="1800" dirty="0" smtClean="0">
                <a:solidFill>
                  <a:schemeClr val="bg1"/>
                </a:solidFill>
              </a:rPr>
              <a:t>以</a:t>
            </a:r>
            <a:r>
              <a:rPr lang="en-US" altLang="zh-CN" sz="1800" dirty="0" err="1" smtClean="0">
                <a:solidFill>
                  <a:schemeClr val="bg1"/>
                </a:solidFill>
              </a:rPr>
              <a:t>webshell</a:t>
            </a:r>
            <a:r>
              <a:rPr lang="zh-CN" altLang="en-US" sz="1800" dirty="0" smtClean="0">
                <a:solidFill>
                  <a:schemeClr val="bg1"/>
                </a:solidFill>
              </a:rPr>
              <a:t>检测为例</a:t>
            </a:r>
            <a:endParaRPr lang="zh-CN" altLang="en-US" sz="1800" dirty="0"/>
          </a:p>
        </p:txBody>
      </p:sp>
      <p:sp>
        <p:nvSpPr>
          <p:cNvPr id="5" name="矩形 4"/>
          <p:cNvSpPr/>
          <p:nvPr/>
        </p:nvSpPr>
        <p:spPr>
          <a:xfrm>
            <a:off x="1080839" y="3579917"/>
            <a:ext cx="2843089" cy="923330"/>
          </a:xfrm>
          <a:prstGeom prst="rect">
            <a:avLst/>
          </a:prstGeom>
        </p:spPr>
        <p:txBody>
          <a:bodyPr wrap="square">
            <a:spAutoFit/>
          </a:bodyPr>
          <a:lstStyle/>
          <a:p>
            <a:r>
              <a:rPr lang="zh-CN" altLang="en-US" sz="1800" dirty="0" smtClean="0">
                <a:solidFill>
                  <a:schemeClr val="bg1"/>
                </a:solidFill>
              </a:rPr>
              <a:t>单纯分析文件，如果重要攻击载荷在请求中将难以识准确别</a:t>
            </a:r>
            <a:endParaRPr lang="zh-CN" altLang="en-US" sz="1800" dirty="0"/>
          </a:p>
        </p:txBody>
      </p:sp>
      <p:sp>
        <p:nvSpPr>
          <p:cNvPr id="6" name="矩形 5"/>
          <p:cNvSpPr/>
          <p:nvPr/>
        </p:nvSpPr>
        <p:spPr>
          <a:xfrm>
            <a:off x="5229422" y="3626083"/>
            <a:ext cx="2843089" cy="646331"/>
          </a:xfrm>
          <a:prstGeom prst="rect">
            <a:avLst/>
          </a:prstGeom>
        </p:spPr>
        <p:txBody>
          <a:bodyPr wrap="square">
            <a:spAutoFit/>
          </a:bodyPr>
          <a:lstStyle/>
          <a:p>
            <a:r>
              <a:rPr lang="zh-CN" altLang="en-US" sz="1800" dirty="0" smtClean="0">
                <a:solidFill>
                  <a:schemeClr val="bg1"/>
                </a:solidFill>
              </a:rPr>
              <a:t>单纯分析流量，加密以及编码的流量难以准确识别</a:t>
            </a:r>
            <a:endParaRPr lang="zh-CN" altLang="en-US" sz="1800" dirty="0"/>
          </a:p>
        </p:txBody>
      </p:sp>
    </p:spTree>
    <p:extLst>
      <p:ext uri="{BB962C8B-B14F-4D97-AF65-F5344CB8AC3E}">
        <p14:creationId xmlns:p14="http://schemas.microsoft.com/office/powerpoint/2010/main" val="823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11510"/>
            <a:ext cx="3877985" cy="584775"/>
          </a:xfrm>
          <a:prstGeom prst="rect">
            <a:avLst/>
          </a:prstGeom>
        </p:spPr>
        <p:txBody>
          <a:bodyPr wrap="none">
            <a:spAutoFit/>
          </a:bodyPr>
          <a:lstStyle/>
          <a:p>
            <a:r>
              <a:rPr lang="zh-CN" altLang="en-US" sz="3200" dirty="0">
                <a:solidFill>
                  <a:schemeClr val="bg1"/>
                </a:solidFill>
              </a:rPr>
              <a:t>检测方式：关联分析</a:t>
            </a:r>
            <a:endParaRPr lang="zh-CN" altLang="en-US" sz="3200" dirty="0"/>
          </a:p>
        </p:txBody>
      </p:sp>
      <p:graphicFrame>
        <p:nvGraphicFramePr>
          <p:cNvPr id="3" name="图表 2"/>
          <p:cNvGraphicFramePr/>
          <p:nvPr>
            <p:extLst>
              <p:ext uri="{D42A27DB-BD31-4B8C-83A1-F6EECF244321}">
                <p14:modId xmlns:p14="http://schemas.microsoft.com/office/powerpoint/2010/main" val="291277602"/>
              </p:ext>
            </p:extLst>
          </p:nvPr>
        </p:nvGraphicFramePr>
        <p:xfrm>
          <a:off x="1320800" y="1301006"/>
          <a:ext cx="6096000"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46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83518"/>
            <a:ext cx="6729727" cy="584775"/>
          </a:xfrm>
          <a:prstGeom prst="rect">
            <a:avLst/>
          </a:prstGeom>
        </p:spPr>
        <p:txBody>
          <a:bodyPr wrap="none">
            <a:spAutoFit/>
          </a:bodyPr>
          <a:lstStyle/>
          <a:p>
            <a:r>
              <a:rPr lang="zh-CN" altLang="en-US" sz="3200" dirty="0">
                <a:solidFill>
                  <a:schemeClr val="bg1"/>
                </a:solidFill>
              </a:rPr>
              <a:t>检测方式</a:t>
            </a:r>
            <a:r>
              <a:rPr lang="zh-CN" altLang="en-US" sz="3200" dirty="0" smtClean="0">
                <a:solidFill>
                  <a:schemeClr val="bg1"/>
                </a:solidFill>
              </a:rPr>
              <a:t>：机器学习</a:t>
            </a:r>
            <a:r>
              <a:rPr lang="en-US" altLang="zh-CN" sz="3200" dirty="0" smtClean="0">
                <a:solidFill>
                  <a:schemeClr val="bg1"/>
                </a:solidFill>
              </a:rPr>
              <a:t>&amp;</a:t>
            </a:r>
            <a:r>
              <a:rPr lang="zh-CN" altLang="en-US" sz="3200" dirty="0" smtClean="0">
                <a:solidFill>
                  <a:schemeClr val="bg1"/>
                </a:solidFill>
              </a:rPr>
              <a:t>威胁情报落地</a:t>
            </a:r>
            <a:endParaRPr lang="zh-CN" altLang="en-US" sz="3200" dirty="0"/>
          </a:p>
        </p:txBody>
      </p:sp>
      <p:pic>
        <p:nvPicPr>
          <p:cNvPr id="3" name="图片 2"/>
          <p:cNvPicPr>
            <a:picLocks noChangeAspect="1"/>
          </p:cNvPicPr>
          <p:nvPr/>
        </p:nvPicPr>
        <p:blipFill>
          <a:blip r:embed="rId2"/>
          <a:stretch>
            <a:fillRect/>
          </a:stretch>
        </p:blipFill>
        <p:spPr>
          <a:xfrm>
            <a:off x="1691680" y="1347614"/>
            <a:ext cx="5796136" cy="2016224"/>
          </a:xfrm>
          <a:prstGeom prst="rect">
            <a:avLst/>
          </a:prstGeom>
        </p:spPr>
      </p:pic>
      <p:sp>
        <p:nvSpPr>
          <p:cNvPr id="4" name="矩形 3"/>
          <p:cNvSpPr/>
          <p:nvPr/>
        </p:nvSpPr>
        <p:spPr>
          <a:xfrm>
            <a:off x="2987824" y="3643159"/>
            <a:ext cx="3669402" cy="523220"/>
          </a:xfrm>
          <a:prstGeom prst="rect">
            <a:avLst/>
          </a:prstGeom>
        </p:spPr>
        <p:txBody>
          <a:bodyPr wrap="none">
            <a:spAutoFit/>
          </a:bodyPr>
          <a:lstStyle/>
          <a:p>
            <a:r>
              <a:rPr lang="zh-CN" altLang="en-US" sz="2800" dirty="0" smtClean="0">
                <a:solidFill>
                  <a:schemeClr val="bg1"/>
                </a:solidFill>
              </a:rPr>
              <a:t>以白找黑 </a:t>
            </a:r>
            <a:r>
              <a:rPr lang="en-US" altLang="zh-CN" sz="2800" dirty="0" smtClean="0">
                <a:solidFill>
                  <a:schemeClr val="bg1"/>
                </a:solidFill>
              </a:rPr>
              <a:t>VS</a:t>
            </a:r>
            <a:r>
              <a:rPr lang="zh-CN" altLang="en-US" sz="2800" dirty="0" smtClean="0">
                <a:solidFill>
                  <a:schemeClr val="bg1"/>
                </a:solidFill>
              </a:rPr>
              <a:t>  以黑找黑</a:t>
            </a:r>
            <a:endParaRPr lang="zh-CN" altLang="en-US" sz="2800" dirty="0"/>
          </a:p>
        </p:txBody>
      </p:sp>
    </p:spTree>
    <p:extLst>
      <p:ext uri="{BB962C8B-B14F-4D97-AF65-F5344CB8AC3E}">
        <p14:creationId xmlns:p14="http://schemas.microsoft.com/office/powerpoint/2010/main" val="1538594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11510"/>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pic>
        <p:nvPicPr>
          <p:cNvPr id="4" name="图片 3"/>
          <p:cNvPicPr>
            <a:picLocks noChangeAspect="1"/>
          </p:cNvPicPr>
          <p:nvPr/>
        </p:nvPicPr>
        <p:blipFill>
          <a:blip r:embed="rId2"/>
          <a:stretch>
            <a:fillRect/>
          </a:stretch>
        </p:blipFill>
        <p:spPr>
          <a:xfrm>
            <a:off x="611560" y="1275606"/>
            <a:ext cx="7380312" cy="3155617"/>
          </a:xfrm>
          <a:prstGeom prst="rect">
            <a:avLst/>
          </a:prstGeom>
        </p:spPr>
      </p:pic>
      <p:sp>
        <p:nvSpPr>
          <p:cNvPr id="5" name="矩形 4"/>
          <p:cNvSpPr/>
          <p:nvPr/>
        </p:nvSpPr>
        <p:spPr>
          <a:xfrm>
            <a:off x="2357500" y="4448934"/>
            <a:ext cx="3888431" cy="523220"/>
          </a:xfrm>
          <a:prstGeom prst="rect">
            <a:avLst/>
          </a:prstGeom>
        </p:spPr>
        <p:txBody>
          <a:bodyPr wrap="square">
            <a:spAutoFit/>
          </a:bodyPr>
          <a:lstStyle/>
          <a:p>
            <a:r>
              <a:rPr lang="zh-CN" altLang="en-US" sz="2800" dirty="0" smtClean="0">
                <a:solidFill>
                  <a:schemeClr val="bg1"/>
                </a:solidFill>
              </a:rPr>
              <a:t>以白找黑：异常识别</a:t>
            </a:r>
            <a:endParaRPr lang="zh-CN" altLang="en-US" sz="2800" dirty="0"/>
          </a:p>
        </p:txBody>
      </p:sp>
    </p:spTree>
    <p:extLst>
      <p:ext uri="{BB962C8B-B14F-4D97-AF65-F5344CB8AC3E}">
        <p14:creationId xmlns:p14="http://schemas.microsoft.com/office/powerpoint/2010/main" val="144000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图 (10).png"/>
          <p:cNvSpPr>
            <a:spLocks noChangeAspect="1" noChangeArrowheads="1"/>
          </p:cNvSpPr>
          <p:nvPr/>
        </p:nvSpPr>
        <p:spPr bwMode="auto">
          <a:xfrm>
            <a:off x="0" y="0"/>
            <a:ext cx="6572250" cy="11430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95536" y="571500"/>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563638"/>
            <a:ext cx="7992888" cy="2160240"/>
          </a:xfrm>
          <a:prstGeom prst="rect">
            <a:avLst/>
          </a:prstGeom>
        </p:spPr>
      </p:pic>
      <p:sp>
        <p:nvSpPr>
          <p:cNvPr id="6" name="矩形 5"/>
          <p:cNvSpPr/>
          <p:nvPr/>
        </p:nvSpPr>
        <p:spPr>
          <a:xfrm>
            <a:off x="2771800" y="4131241"/>
            <a:ext cx="3416320" cy="523220"/>
          </a:xfrm>
          <a:prstGeom prst="rect">
            <a:avLst/>
          </a:prstGeom>
        </p:spPr>
        <p:txBody>
          <a:bodyPr wrap="none">
            <a:spAutoFit/>
          </a:bodyPr>
          <a:lstStyle/>
          <a:p>
            <a:r>
              <a:rPr lang="zh-CN" altLang="en-US" sz="2800" dirty="0">
                <a:solidFill>
                  <a:schemeClr val="bg1"/>
                </a:solidFill>
              </a:rPr>
              <a:t>以白找黑：异常识别</a:t>
            </a:r>
            <a:endParaRPr lang="zh-CN" altLang="en-US" sz="2800" dirty="0"/>
          </a:p>
        </p:txBody>
      </p:sp>
    </p:spTree>
    <p:extLst>
      <p:ext uri="{BB962C8B-B14F-4D97-AF65-F5344CB8AC3E}">
        <p14:creationId xmlns:p14="http://schemas.microsoft.com/office/powerpoint/2010/main" val="1204646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31590"/>
            <a:ext cx="7596336" cy="3512418"/>
          </a:xfrm>
          <a:prstGeom prst="rect">
            <a:avLst/>
          </a:prstGeom>
        </p:spPr>
      </p:pic>
      <p:sp>
        <p:nvSpPr>
          <p:cNvPr id="3" name="矩形 2"/>
          <p:cNvSpPr/>
          <p:nvPr/>
        </p:nvSpPr>
        <p:spPr>
          <a:xfrm>
            <a:off x="467544" y="411510"/>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spTree>
    <p:extLst>
      <p:ext uri="{BB962C8B-B14F-4D97-AF65-F5344CB8AC3E}">
        <p14:creationId xmlns:p14="http://schemas.microsoft.com/office/powerpoint/2010/main" val="76962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83518"/>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sp>
        <p:nvSpPr>
          <p:cNvPr id="3" name="AutoShape 1" descr="http://note.youdao.com/yws/res/4401/WEBRESOURCE66ca5ddd18c1d3813df32f53ce2bdbbe"/>
          <p:cNvSpPr>
            <a:spLocks noChangeAspect="1" noChangeArrowheads="1"/>
          </p:cNvSpPr>
          <p:nvPr/>
        </p:nvSpPr>
        <p:spPr bwMode="auto">
          <a:xfrm>
            <a:off x="0" y="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1691680" y="1923678"/>
            <a:ext cx="5760640" cy="954107"/>
          </a:xfrm>
          <a:prstGeom prst="rect">
            <a:avLst/>
          </a:prstGeom>
        </p:spPr>
        <p:txBody>
          <a:bodyPr wrap="square">
            <a:spAutoFit/>
          </a:bodyPr>
          <a:lstStyle/>
          <a:p>
            <a:r>
              <a:rPr lang="zh-CN" altLang="en-US" sz="2800" dirty="0" smtClean="0">
                <a:solidFill>
                  <a:schemeClr val="bg1"/>
                </a:solidFill>
              </a:rPr>
              <a:t>通过</a:t>
            </a:r>
            <a:r>
              <a:rPr lang="en-US" altLang="zh-CN" sz="2800" dirty="0" smtClean="0">
                <a:solidFill>
                  <a:schemeClr val="bg1"/>
                </a:solidFill>
              </a:rPr>
              <a:t>SVM</a:t>
            </a:r>
            <a:r>
              <a:rPr lang="zh-CN" altLang="en-US" sz="2800" dirty="0" smtClean="0">
                <a:solidFill>
                  <a:schemeClr val="bg1"/>
                </a:solidFill>
              </a:rPr>
              <a:t>、</a:t>
            </a:r>
            <a:r>
              <a:rPr lang="en-US" altLang="zh-CN" sz="2800" dirty="0" smtClean="0">
                <a:solidFill>
                  <a:schemeClr val="bg1"/>
                </a:solidFill>
              </a:rPr>
              <a:t>RNN</a:t>
            </a:r>
            <a:r>
              <a:rPr lang="zh-CN" altLang="en-US" sz="2800" dirty="0" smtClean="0">
                <a:solidFill>
                  <a:schemeClr val="bg1"/>
                </a:solidFill>
              </a:rPr>
              <a:t>等算法，结合云端黑样本以及海量数据，以黑找黑</a:t>
            </a:r>
            <a:endParaRPr lang="zh-CN" altLang="en-US" sz="2800" dirty="0"/>
          </a:p>
        </p:txBody>
      </p:sp>
    </p:spTree>
    <p:extLst>
      <p:ext uri="{BB962C8B-B14F-4D97-AF65-F5344CB8AC3E}">
        <p14:creationId xmlns:p14="http://schemas.microsoft.com/office/powerpoint/2010/main" val="1073120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1419622"/>
            <a:ext cx="7112000" cy="2527300"/>
          </a:xfrm>
          <a:prstGeom prst="rect">
            <a:avLst/>
          </a:prstGeom>
        </p:spPr>
      </p:pic>
      <p:sp>
        <p:nvSpPr>
          <p:cNvPr id="3" name="矩形 2"/>
          <p:cNvSpPr/>
          <p:nvPr/>
        </p:nvSpPr>
        <p:spPr>
          <a:xfrm>
            <a:off x="467544" y="483518"/>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spTree>
    <p:extLst>
      <p:ext uri="{BB962C8B-B14F-4D97-AF65-F5344CB8AC3E}">
        <p14:creationId xmlns:p14="http://schemas.microsoft.com/office/powerpoint/2010/main" val="128866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339502"/>
            <a:ext cx="6620723" cy="584775"/>
          </a:xfrm>
          <a:prstGeom prst="rect">
            <a:avLst/>
          </a:prstGeom>
        </p:spPr>
        <p:txBody>
          <a:bodyPr wrap="none">
            <a:spAutoFit/>
          </a:bodyPr>
          <a:lstStyle/>
          <a:p>
            <a:r>
              <a:rPr lang="zh-CN" altLang="en-US" sz="3200" dirty="0">
                <a:solidFill>
                  <a:schemeClr val="bg1"/>
                </a:solidFill>
              </a:rPr>
              <a:t>检测方式：机器学习</a:t>
            </a:r>
            <a:r>
              <a:rPr lang="en-US" altLang="zh-CN" sz="3200" dirty="0">
                <a:solidFill>
                  <a:schemeClr val="bg1"/>
                </a:solidFill>
              </a:rPr>
              <a:t>&amp;</a:t>
            </a:r>
            <a:r>
              <a:rPr lang="zh-CN" altLang="en-US" sz="3200" dirty="0">
                <a:solidFill>
                  <a:schemeClr val="bg1"/>
                </a:solidFill>
              </a:rPr>
              <a:t>威胁情报落地</a:t>
            </a:r>
            <a:endParaRPr lang="zh-CN" altLang="en-US" sz="3200" dirty="0"/>
          </a:p>
        </p:txBody>
      </p:sp>
      <p:pic>
        <p:nvPicPr>
          <p:cNvPr id="3" name="图片 2"/>
          <p:cNvPicPr>
            <a:picLocks noChangeAspect="1"/>
          </p:cNvPicPr>
          <p:nvPr/>
        </p:nvPicPr>
        <p:blipFill>
          <a:blip r:embed="rId2"/>
          <a:stretch>
            <a:fillRect/>
          </a:stretch>
        </p:blipFill>
        <p:spPr>
          <a:xfrm>
            <a:off x="1346200" y="1203598"/>
            <a:ext cx="6451600" cy="3762102"/>
          </a:xfrm>
          <a:prstGeom prst="rect">
            <a:avLst/>
          </a:prstGeom>
        </p:spPr>
      </p:pic>
    </p:spTree>
    <p:extLst>
      <p:ext uri="{BB962C8B-B14F-4D97-AF65-F5344CB8AC3E}">
        <p14:creationId xmlns:p14="http://schemas.microsoft.com/office/powerpoint/2010/main" val="206229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419622"/>
            <a:ext cx="3946252" cy="2952328"/>
          </a:xfrm>
          <a:prstGeom prst="rect">
            <a:avLst/>
          </a:prstGeom>
        </p:spPr>
      </p:pic>
      <p:sp>
        <p:nvSpPr>
          <p:cNvPr id="3" name="矩形 2"/>
          <p:cNvSpPr/>
          <p:nvPr/>
        </p:nvSpPr>
        <p:spPr>
          <a:xfrm>
            <a:off x="179512" y="339502"/>
            <a:ext cx="6750566" cy="584775"/>
          </a:xfrm>
          <a:prstGeom prst="rect">
            <a:avLst/>
          </a:prstGeom>
        </p:spPr>
        <p:txBody>
          <a:bodyPr wrap="none">
            <a:spAutoFit/>
          </a:bodyPr>
          <a:lstStyle/>
          <a:p>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线下问题讨论：欢迎关注我的公众号</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159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txBox="1">
            <a:spLocks noChangeArrowheads="1"/>
          </p:cNvSpPr>
          <p:nvPr/>
        </p:nvSpPr>
        <p:spPr>
          <a:xfrm>
            <a:off x="105063" y="155210"/>
            <a:ext cx="8787417"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pPr eaLnBrk="1" fontAlgn="auto" hangingPunct="1">
              <a:spcAft>
                <a:spcPts val="0"/>
              </a:spcAft>
              <a:defRPr/>
            </a:pPr>
            <a:r>
              <a:rPr lang="zh-CN" altLang="en-US" sz="2847" dirty="0" smtClean="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团队简介：为百度系以及企业客户提供</a:t>
            </a:r>
            <a:r>
              <a:rPr lang="en-US" altLang="zh-CN" sz="2847" dirty="0" smtClean="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BAT</a:t>
            </a:r>
            <a:r>
              <a:rPr lang="zh-CN" altLang="en-US" sz="2847" dirty="0" smtClean="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级防护</a:t>
            </a:r>
            <a:endParaRPr lang="en-US" altLang="ko-KR" sz="2847" dirty="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323528" y="915566"/>
            <a:ext cx="8331200" cy="3632200"/>
          </a:xfrm>
          <a:prstGeom prst="rect">
            <a:avLst/>
          </a:prstGeom>
        </p:spPr>
      </p:pic>
    </p:spTree>
    <p:extLst>
      <p:ext uri="{BB962C8B-B14F-4D97-AF65-F5344CB8AC3E}">
        <p14:creationId xmlns:p14="http://schemas.microsoft.com/office/powerpoint/2010/main" val="1894844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643609" y="1912694"/>
            <a:ext cx="3221547" cy="868556"/>
          </a:xfrm>
          <a:prstGeom prst="rect">
            <a:avLst/>
          </a:prstGeom>
          <a:noFill/>
          <a:effectLst/>
        </p:spPr>
        <p:txBody>
          <a:bodyPr wrap="none" rtlCol="0">
            <a:spAutoFit/>
          </a:bodyPr>
          <a:lstStyle/>
          <a:p>
            <a:pPr algn="ctr"/>
            <a:r>
              <a:rPr lang="en-US" altLang="zh-CN" sz="4950" dirty="0">
                <a:solidFill>
                  <a:srgbClr val="0070C0"/>
                </a:solidFill>
                <a:latin typeface="Impact MT Std" pitchFamily="34" charset="0"/>
                <a:ea typeface="微软雅黑" panose="020B0503020204020204" pitchFamily="34" charset="-122"/>
              </a:rPr>
              <a:t>THANK   YOU</a:t>
            </a:r>
          </a:p>
        </p:txBody>
      </p:sp>
    </p:spTree>
    <p:extLst>
      <p:ext uri="{BB962C8B-B14F-4D97-AF65-F5344CB8AC3E}">
        <p14:creationId xmlns:p14="http://schemas.microsoft.com/office/powerpoint/2010/main" val="2175484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iterate type="lt">
                                    <p:tmPct val="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9552" y="176382"/>
            <a:ext cx="7059225"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我们的挑战：业务复杂</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987574"/>
            <a:ext cx="8496944" cy="4874732"/>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wrap="square" rtlCol="0">
            <a:spAutoFit/>
          </a:bodyPr>
          <a:lstStyle/>
          <a:p>
            <a:pPr>
              <a:lnSpc>
                <a:spcPct val="120000"/>
              </a:lnSpc>
            </a:pPr>
            <a:r>
              <a:rPr lang="zh-CN" altLang="en-US" sz="1800" dirty="0">
                <a:solidFill>
                  <a:schemeClr val="bg1"/>
                </a:solidFill>
                <a:latin typeface="微软雅黑" panose="020B0503020204020204" pitchFamily="34" charset="-122"/>
                <a:ea typeface="微软雅黑" panose="020B0503020204020204" pitchFamily="34" charset="-122"/>
              </a:rPr>
              <a:t>作为中国最大的互联网公司之一，百度是体量庞大、业务线最为复杂的互联网公司。</a:t>
            </a:r>
          </a:p>
          <a:p>
            <a:pPr marL="285750" indent="-285750">
              <a:lnSpc>
                <a:spcPct val="150000"/>
              </a:lnSpc>
              <a:buFont typeface="Wingdings" charset="2"/>
              <a:buChar char="ü"/>
            </a:pPr>
            <a:r>
              <a:rPr lang="zh-CN" altLang="en-US" sz="1800" dirty="0">
                <a:solidFill>
                  <a:schemeClr val="bg1"/>
                </a:solidFill>
                <a:latin typeface="微软雅黑" panose="020B0503020204020204" pitchFamily="34" charset="-122"/>
                <a:ea typeface="微软雅黑" panose="020B0503020204020204" pitchFamily="34" charset="-122"/>
              </a:rPr>
              <a:t>安全运维的复杂度相当大</a:t>
            </a:r>
            <a:r>
              <a:rPr lang="zh-CN" altLang="en-US" sz="1800" dirty="0" smtClean="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
            </a:r>
            <a:br>
              <a:rPr lang="en-US" altLang="zh-CN" sz="1800" dirty="0" smtClean="0">
                <a:solidFill>
                  <a:schemeClr val="bg1"/>
                </a:solidFill>
                <a:latin typeface="微软雅黑" panose="020B0503020204020204" pitchFamily="34" charset="-122"/>
                <a:ea typeface="微软雅黑" panose="020B0503020204020204" pitchFamily="34" charset="-122"/>
              </a:rPr>
            </a:br>
            <a:r>
              <a:rPr lang="zh-CN" altLang="en-US" sz="1800" dirty="0">
                <a:solidFill>
                  <a:schemeClr val="bg1"/>
                </a:solidFill>
                <a:latin typeface="微软雅黑" panose="020B0503020204020204" pitchFamily="34" charset="-122"/>
                <a:ea typeface="微软雅黑" panose="020B0503020204020204" pitchFamily="34" charset="-122"/>
              </a:rPr>
              <a:t>业务体量庞大</a:t>
            </a:r>
            <a:endParaRPr lang="en-US" altLang="zh-CN" sz="1800"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dirty="0">
                <a:solidFill>
                  <a:schemeClr val="bg1"/>
                </a:solidFill>
                <a:latin typeface="微软雅黑" panose="020B0503020204020204" pitchFamily="34" charset="-122"/>
                <a:ea typeface="微软雅黑" panose="020B0503020204020204" pitchFamily="34" charset="-122"/>
              </a:rPr>
              <a:t>服务器数是传统量级的</a:t>
            </a:r>
            <a:r>
              <a:rPr lang="en-US" altLang="zh-CN" sz="1800" dirty="0">
                <a:solidFill>
                  <a:srgbClr val="FF0000"/>
                </a:solidFill>
                <a:latin typeface="微软雅黑" panose="020B0503020204020204" pitchFamily="34" charset="-122"/>
                <a:ea typeface="微软雅黑" panose="020B0503020204020204" pitchFamily="34" charset="-122"/>
              </a:rPr>
              <a:t>200+</a:t>
            </a:r>
            <a:r>
              <a:rPr lang="zh-CN" altLang="en-US" sz="1800" dirty="0">
                <a:solidFill>
                  <a:schemeClr val="bg1"/>
                </a:solidFill>
                <a:latin typeface="微软雅黑" panose="020B0503020204020204" pitchFamily="34" charset="-122"/>
                <a:ea typeface="微软雅黑" panose="020B0503020204020204" pitchFamily="34" charset="-122"/>
              </a:rPr>
              <a:t>倍</a:t>
            </a:r>
            <a:endParaRPr lang="en-US" altLang="zh-CN" sz="1800"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dirty="0">
                <a:solidFill>
                  <a:schemeClr val="bg1"/>
                </a:solidFill>
                <a:latin typeface="微软雅黑" panose="020B0503020204020204" pitchFamily="34" charset="-122"/>
                <a:ea typeface="微软雅黑" panose="020B0503020204020204" pitchFamily="34" charset="-122"/>
              </a:rPr>
              <a:t>业务规模是传统行业量级的</a:t>
            </a:r>
            <a:r>
              <a:rPr lang="zh-CN" altLang="en-US" sz="1800" dirty="0">
                <a:solidFill>
                  <a:srgbClr val="FF0000"/>
                </a:solidFill>
                <a:latin typeface="微软雅黑" panose="020B0503020204020204" pitchFamily="34" charset="-122"/>
                <a:ea typeface="微软雅黑" panose="020B0503020204020204" pitchFamily="34" charset="-122"/>
              </a:rPr>
              <a:t>百</a:t>
            </a:r>
            <a:r>
              <a:rPr lang="zh-CN" altLang="en-US" sz="1800" dirty="0">
                <a:solidFill>
                  <a:schemeClr val="bg1"/>
                </a:solidFill>
                <a:latin typeface="微软雅黑" panose="020B0503020204020204" pitchFamily="34" charset="-122"/>
                <a:ea typeface="微软雅黑" panose="020B0503020204020204" pitchFamily="34" charset="-122"/>
              </a:rPr>
              <a:t>倍</a:t>
            </a:r>
            <a:endParaRPr lang="en-US" altLang="zh-CN" sz="1800"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dirty="0">
                <a:solidFill>
                  <a:schemeClr val="bg1"/>
                </a:solidFill>
                <a:latin typeface="微软雅黑" panose="020B0503020204020204" pitchFamily="34" charset="-122"/>
                <a:ea typeface="微软雅黑" panose="020B0503020204020204" pitchFamily="34" charset="-122"/>
              </a:rPr>
              <a:t>百度日搜索量</a:t>
            </a:r>
            <a:r>
              <a:rPr lang="en-US" altLang="zh-CN" sz="1800" dirty="0">
                <a:solidFill>
                  <a:srgbClr val="FF0000"/>
                </a:solidFill>
                <a:latin typeface="微软雅黑" panose="020B0503020204020204" pitchFamily="34" charset="-122"/>
                <a:ea typeface="微软雅黑" panose="020B0503020204020204" pitchFamily="34" charset="-122"/>
              </a:rPr>
              <a:t>50</a:t>
            </a:r>
            <a:r>
              <a:rPr lang="zh-CN" altLang="en-US" sz="1800" dirty="0">
                <a:solidFill>
                  <a:srgbClr val="FF0000"/>
                </a:solidFill>
                <a:latin typeface="微软雅黑" panose="020B0503020204020204" pitchFamily="34" charset="-122"/>
                <a:ea typeface="微软雅黑" panose="020B0503020204020204" pitchFamily="34" charset="-122"/>
              </a:rPr>
              <a:t>亿</a:t>
            </a:r>
            <a:r>
              <a:rPr lang="zh-CN" altLang="en-US" sz="1800" dirty="0">
                <a:solidFill>
                  <a:schemeClr val="bg1"/>
                </a:solidFill>
                <a:latin typeface="微软雅黑" panose="020B0503020204020204" pitchFamily="34" charset="-122"/>
                <a:ea typeface="微软雅黑" panose="020B0503020204020204" pitchFamily="34" charset="-122"/>
              </a:rPr>
              <a:t>次</a:t>
            </a:r>
            <a:r>
              <a:rPr lang="en-US" altLang="zh-CN" sz="1800"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800" dirty="0">
                <a:solidFill>
                  <a:schemeClr val="bg1"/>
                </a:solidFill>
                <a:latin typeface="微软雅黑" panose="020B0503020204020204" pitchFamily="34" charset="-122"/>
                <a:ea typeface="微软雅黑" panose="020B0503020204020204" pitchFamily="34" charset="-122"/>
              </a:rPr>
              <a:t>全球</a:t>
            </a:r>
            <a:r>
              <a:rPr lang="en-US" altLang="zh-CN" sz="1800" dirty="0">
                <a:solidFill>
                  <a:schemeClr val="bg1"/>
                </a:solidFill>
                <a:latin typeface="微软雅黑" panose="020B0503020204020204" pitchFamily="34" charset="-122"/>
                <a:ea typeface="微软雅黑" panose="020B0503020204020204" pitchFamily="34" charset="-122"/>
              </a:rPr>
              <a:t>TOP100</a:t>
            </a:r>
            <a:r>
              <a:rPr lang="zh-CN" altLang="en-US" sz="1800" dirty="0">
                <a:solidFill>
                  <a:schemeClr val="bg1"/>
                </a:solidFill>
                <a:latin typeface="微软雅黑" panose="020B0503020204020204" pitchFamily="34" charset="-122"/>
                <a:ea typeface="微软雅黑" panose="020B0503020204020204" pitchFamily="34" charset="-122"/>
              </a:rPr>
              <a:t>的</a:t>
            </a:r>
            <a:r>
              <a:rPr lang="en-US" altLang="zh-CN" sz="1800" dirty="0">
                <a:solidFill>
                  <a:schemeClr val="bg1"/>
                </a:solidFill>
                <a:latin typeface="微软雅黑" panose="020B0503020204020204" pitchFamily="34" charset="-122"/>
                <a:ea typeface="微软雅黑" panose="020B0503020204020204" pitchFamily="34" charset="-122"/>
              </a:rPr>
              <a:t>APP</a:t>
            </a:r>
            <a:r>
              <a:rPr lang="zh-CN" altLang="en-US" sz="1800" dirty="0">
                <a:solidFill>
                  <a:schemeClr val="bg1"/>
                </a:solidFill>
                <a:latin typeface="微软雅黑" panose="020B0503020204020204" pitchFamily="34" charset="-122"/>
                <a:ea typeface="微软雅黑" panose="020B0503020204020204" pitchFamily="34" charset="-122"/>
              </a:rPr>
              <a:t>中，百度系占</a:t>
            </a:r>
            <a:r>
              <a:rPr lang="en-US" altLang="zh-CN" sz="1800" dirty="0">
                <a:solidFill>
                  <a:srgbClr val="FF0000"/>
                </a:solidFill>
                <a:latin typeface="微软雅黑" panose="020B0503020204020204" pitchFamily="34" charset="-122"/>
                <a:ea typeface="微软雅黑" panose="020B0503020204020204" pitchFamily="34" charset="-122"/>
              </a:rPr>
              <a:t>6</a:t>
            </a:r>
            <a:r>
              <a:rPr lang="zh-CN" altLang="en-US" sz="1800" dirty="0">
                <a:solidFill>
                  <a:srgbClr val="FF0000"/>
                </a:solidFill>
                <a:latin typeface="微软雅黑" panose="020B0503020204020204" pitchFamily="34" charset="-122"/>
                <a:ea typeface="微软雅黑" panose="020B0503020204020204" pitchFamily="34" charset="-122"/>
              </a:rPr>
              <a:t>个</a:t>
            </a:r>
            <a:r>
              <a:rPr lang="zh-CN" altLang="en-US" sz="1800" dirty="0">
                <a:solidFill>
                  <a:schemeClr val="bg1"/>
                </a:solidFill>
                <a:latin typeface="微软雅黑" panose="020B0503020204020204" pitchFamily="34" charset="-122"/>
                <a:ea typeface="微软雅黑" panose="020B0503020204020204" pitchFamily="34" charset="-122"/>
              </a:rPr>
              <a:t>，百度系用户数上亿的</a:t>
            </a:r>
            <a:r>
              <a:rPr lang="en-US" altLang="zh-CN" sz="1800" dirty="0">
                <a:solidFill>
                  <a:schemeClr val="bg1"/>
                </a:solidFill>
                <a:latin typeface="微软雅黑" panose="020B0503020204020204" pitchFamily="34" charset="-122"/>
                <a:ea typeface="微软雅黑" panose="020B0503020204020204" pitchFamily="34" charset="-122"/>
              </a:rPr>
              <a:t>APP </a:t>
            </a:r>
            <a:r>
              <a:rPr lang="en-US" altLang="zh-CN" sz="1800" dirty="0">
                <a:solidFill>
                  <a:srgbClr val="FF0000"/>
                </a:solidFill>
                <a:latin typeface="微软雅黑" panose="020B0503020204020204" pitchFamily="34" charset="-122"/>
                <a:ea typeface="微软雅黑" panose="020B0503020204020204" pitchFamily="34" charset="-122"/>
              </a:rPr>
              <a:t>14</a:t>
            </a:r>
            <a:r>
              <a:rPr lang="zh-CN" altLang="en-US" sz="1800" dirty="0">
                <a:solidFill>
                  <a:srgbClr val="FF0000"/>
                </a:solidFill>
                <a:latin typeface="微软雅黑" panose="020B0503020204020204" pitchFamily="34" charset="-122"/>
                <a:ea typeface="微软雅黑" panose="020B0503020204020204" pitchFamily="34" charset="-122"/>
              </a:rPr>
              <a:t>个</a:t>
            </a:r>
            <a:endParaRPr lang="en-US" altLang="zh-CN" sz="18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charset="2"/>
              <a:buChar char="ü"/>
            </a:pPr>
            <a:r>
              <a:rPr lang="zh-CN" altLang="en-US" sz="1800" dirty="0">
                <a:solidFill>
                  <a:schemeClr val="bg1"/>
                </a:solidFill>
                <a:latin typeface="微软雅黑" panose="020B0503020204020204" pitchFamily="34" charset="-122"/>
                <a:ea typeface="微软雅黑" panose="020B0503020204020204" pitchFamily="34" charset="-122"/>
              </a:rPr>
              <a:t>业务线纷繁复杂</a:t>
            </a:r>
            <a:endParaRPr lang="en-US" altLang="zh-CN" sz="1800"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dirty="0">
                <a:solidFill>
                  <a:schemeClr val="bg1"/>
                </a:solidFill>
                <a:latin typeface="微软雅黑" panose="020B0503020204020204" pitchFamily="34" charset="-122"/>
                <a:ea typeface="微软雅黑" panose="020B0503020204020204" pitchFamily="34" charset="-122"/>
              </a:rPr>
              <a:t>业务线复杂，覆盖搜索</a:t>
            </a:r>
            <a:r>
              <a:rPr lang="zh-CN" altLang="en-US" sz="1800" dirty="0" smtClean="0">
                <a:solidFill>
                  <a:schemeClr val="bg1"/>
                </a:solidFill>
                <a:latin typeface="微软雅黑" panose="020B0503020204020204" pitchFamily="34" charset="-122"/>
                <a:ea typeface="微软雅黑" panose="020B0503020204020204" pitchFamily="34" charset="-122"/>
              </a:rPr>
              <a:t>、无人车、金融</a:t>
            </a:r>
            <a:r>
              <a:rPr lang="zh-CN" altLang="en-US" sz="1800" dirty="0">
                <a:solidFill>
                  <a:schemeClr val="bg1"/>
                </a:solidFill>
                <a:latin typeface="微软雅黑" panose="020B0503020204020204" pitchFamily="34" charset="-122"/>
                <a:ea typeface="微软雅黑" panose="020B0503020204020204" pitchFamily="34" charset="-122"/>
              </a:rPr>
              <a:t>、地图、</a:t>
            </a:r>
            <a:r>
              <a:rPr lang="en-US" altLang="zh-CN" sz="1800" dirty="0">
                <a:solidFill>
                  <a:schemeClr val="bg1"/>
                </a:solidFill>
                <a:latin typeface="微软雅黑" panose="020B0503020204020204" pitchFamily="34" charset="-122"/>
                <a:ea typeface="微软雅黑" panose="020B0503020204020204" pitchFamily="34" charset="-122"/>
              </a:rPr>
              <a:t>APP</a:t>
            </a:r>
            <a:r>
              <a:rPr lang="zh-CN" altLang="en-US" sz="1800" dirty="0">
                <a:solidFill>
                  <a:schemeClr val="bg1"/>
                </a:solidFill>
                <a:latin typeface="微软雅黑" panose="020B0503020204020204" pitchFamily="34" charset="-122"/>
                <a:ea typeface="微软雅黑" panose="020B0503020204020204" pitchFamily="34" charset="-122"/>
              </a:rPr>
              <a:t>分发、</a:t>
            </a:r>
            <a:r>
              <a:rPr lang="en-US" altLang="zh-CN" sz="1800" dirty="0">
                <a:solidFill>
                  <a:schemeClr val="bg1"/>
                </a:solidFill>
                <a:latin typeface="微软雅黑" panose="020B0503020204020204" pitchFamily="34" charset="-122"/>
                <a:ea typeface="微软雅黑" panose="020B0503020204020204" pitchFamily="34" charset="-122"/>
              </a:rPr>
              <a:t>O2O</a:t>
            </a:r>
            <a:r>
              <a:rPr lang="zh-CN" altLang="en-US" sz="1800" dirty="0">
                <a:solidFill>
                  <a:schemeClr val="bg1"/>
                </a:solidFill>
                <a:latin typeface="微软雅黑" panose="020B0503020204020204" pitchFamily="34" charset="-122"/>
                <a:ea typeface="微软雅黑" panose="020B0503020204020204" pitchFamily="34" charset="-122"/>
              </a:rPr>
              <a:t>、社区等众多业务</a:t>
            </a:r>
          </a:p>
          <a:p>
            <a:pPr>
              <a:lnSpc>
                <a:spcPct val="120000"/>
              </a:lnSpc>
            </a:pP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a:p>
            <a:pPr eaLnBrk="1" fontAlgn="auto" hangingPunct="1">
              <a:spcAft>
                <a:spcPts val="0"/>
              </a:spcAft>
            </a:pPr>
            <a:endParaRPr kumimoji="1" lang="zh-CN" altLang="en-US" dirty="0">
              <a:solidFill>
                <a:srgbClr val="0070C0"/>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sp>
        <p:nvSpPr>
          <p:cNvPr id="5" name="Rectangle 2"/>
          <p:cNvSpPr txBox="1">
            <a:spLocks noChangeArrowheads="1"/>
          </p:cNvSpPr>
          <p:nvPr/>
        </p:nvSpPr>
        <p:spPr>
          <a:xfrm>
            <a:off x="105063" y="155210"/>
            <a:ext cx="3169233"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pPr eaLnBrk="1" fontAlgn="auto" hangingPunct="1">
              <a:spcAft>
                <a:spcPts val="0"/>
              </a:spcAft>
              <a:defRPr/>
            </a:pPr>
            <a:endParaRPr lang="en-US" altLang="ko-KR" sz="2847" dirty="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7481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95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23528" y="218602"/>
            <a:ext cx="7059225"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我们的挑战：树大招风</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987574"/>
            <a:ext cx="8280920" cy="3432863"/>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wrap="square" rtlCol="0">
            <a:spAutoFit/>
          </a:bodyPr>
          <a:lstStyle/>
          <a:p>
            <a:pPr>
              <a:lnSpc>
                <a:spcPct val="120000"/>
              </a:lnSpc>
            </a:pPr>
            <a:r>
              <a:rPr lang="zh-CN" altLang="en-US" sz="1800" dirty="0">
                <a:solidFill>
                  <a:schemeClr val="bg1"/>
                </a:solidFill>
                <a:latin typeface="微软雅黑" pitchFamily="34" charset="-122"/>
                <a:ea typeface="微软雅黑" pitchFamily="34" charset="-122"/>
              </a:rPr>
              <a:t>作为全球最大的中文搜索引擎，百度一直是黑产紧盯的目标，因此安全形势也非常</a:t>
            </a:r>
            <a:r>
              <a:rPr lang="zh-CN" altLang="en-US" sz="1800" dirty="0" smtClean="0">
                <a:solidFill>
                  <a:schemeClr val="bg1"/>
                </a:solidFill>
                <a:latin typeface="微软雅黑" panose="020B0503020204020204" pitchFamily="34" charset="-122"/>
                <a:ea typeface="微软雅黑" panose="020B0503020204020204" pitchFamily="34" charset="-122"/>
              </a:rPr>
              <a:t>严峻。</a:t>
            </a:r>
            <a:endParaRPr lang="zh-CN" altLang="en-US" sz="1800" dirty="0">
              <a:solidFill>
                <a:schemeClr val="bg1"/>
              </a:solidFill>
              <a:latin typeface="微软雅黑" panose="020B0503020204020204" pitchFamily="34" charset="-122"/>
              <a:ea typeface="微软雅黑" panose="020B0503020204020204" pitchFamily="34" charset="-122"/>
            </a:endParaRPr>
          </a:p>
          <a:p>
            <a:pPr marL="101304" lvl="1">
              <a:lnSpc>
                <a:spcPct val="200000"/>
              </a:lnSpc>
              <a:buClr>
                <a:schemeClr val="accent1"/>
              </a:buClr>
            </a:pPr>
            <a:r>
              <a:rPr lang="en-US" altLang="zh-CN" sz="1800" dirty="0">
                <a:solidFill>
                  <a:schemeClr val="bg1"/>
                </a:solidFill>
                <a:latin typeface="微软雅黑" pitchFamily="34" charset="-122"/>
                <a:ea typeface="微软雅黑" pitchFamily="34" charset="-122"/>
              </a:rPr>
              <a:t>1</a:t>
            </a:r>
            <a:r>
              <a:rPr lang="zh-CN" altLang="en-US" sz="1800" dirty="0">
                <a:solidFill>
                  <a:schemeClr val="bg1"/>
                </a:solidFill>
                <a:latin typeface="微软雅黑" pitchFamily="34" charset="-122"/>
                <a:ea typeface="微软雅黑" pitchFamily="34" charset="-122"/>
              </a:rPr>
              <a:t>）百度每年的安全漏洞在</a:t>
            </a:r>
            <a:r>
              <a:rPr lang="zh-CN" altLang="en-US" sz="1800" dirty="0">
                <a:solidFill>
                  <a:srgbClr val="FF0000"/>
                </a:solidFill>
                <a:latin typeface="微软雅黑" pitchFamily="34" charset="-122"/>
                <a:ea typeface="微软雅黑" pitchFamily="34" charset="-122"/>
              </a:rPr>
              <a:t>千</a:t>
            </a:r>
            <a:r>
              <a:rPr lang="zh-CN" altLang="en-US" sz="1800" dirty="0">
                <a:solidFill>
                  <a:schemeClr val="bg1"/>
                </a:solidFill>
                <a:latin typeface="微软雅黑" pitchFamily="34" charset="-122"/>
                <a:ea typeface="微软雅黑" pitchFamily="34" charset="-122"/>
              </a:rPr>
              <a:t>级别，高危漏洞占</a:t>
            </a:r>
            <a:r>
              <a:rPr lang="en-US" altLang="zh-CN" sz="1800" dirty="0">
                <a:solidFill>
                  <a:srgbClr val="FF0000"/>
                </a:solidFill>
                <a:latin typeface="微软雅黑" pitchFamily="34" charset="-122"/>
                <a:ea typeface="微软雅黑" pitchFamily="34" charset="-122"/>
              </a:rPr>
              <a:t>20%</a:t>
            </a:r>
            <a:r>
              <a:rPr lang="zh-CN" altLang="en-US" sz="1800" dirty="0">
                <a:solidFill>
                  <a:schemeClr val="bg1"/>
                </a:solidFill>
                <a:latin typeface="微软雅黑" pitchFamily="34" charset="-122"/>
                <a:ea typeface="微软雅黑" pitchFamily="34" charset="-122"/>
              </a:rPr>
              <a:t>；</a:t>
            </a:r>
            <a:endParaRPr lang="en-US" altLang="zh-CN" sz="1800" dirty="0">
              <a:solidFill>
                <a:schemeClr val="bg1"/>
              </a:solidFill>
              <a:latin typeface="微软雅黑" pitchFamily="34" charset="-122"/>
              <a:ea typeface="微软雅黑" pitchFamily="34" charset="-122"/>
            </a:endParaRPr>
          </a:p>
          <a:p>
            <a:pPr marL="101304" lvl="1">
              <a:lnSpc>
                <a:spcPct val="200000"/>
              </a:lnSpc>
              <a:buClr>
                <a:schemeClr val="accent1"/>
              </a:buClr>
            </a:pPr>
            <a:r>
              <a:rPr lang="en-US" altLang="zh-CN" sz="1800" dirty="0">
                <a:solidFill>
                  <a:schemeClr val="bg1"/>
                </a:solidFill>
                <a:latin typeface="微软雅黑" pitchFamily="34" charset="-122"/>
                <a:ea typeface="微软雅黑" pitchFamily="34" charset="-122"/>
              </a:rPr>
              <a:t>2</a:t>
            </a:r>
            <a:r>
              <a:rPr lang="zh-CN" altLang="en-US" sz="1800" dirty="0">
                <a:solidFill>
                  <a:schemeClr val="bg1"/>
                </a:solidFill>
                <a:latin typeface="微软雅黑" pitchFamily="34" charset="-122"/>
                <a:ea typeface="微软雅黑" pitchFamily="34" charset="-122"/>
              </a:rPr>
              <a:t>）每天受到</a:t>
            </a:r>
            <a:r>
              <a:rPr lang="zh-CN" altLang="en-US" sz="1800" dirty="0">
                <a:solidFill>
                  <a:srgbClr val="FF0000"/>
                </a:solidFill>
                <a:latin typeface="微软雅黑" pitchFamily="34" charset="-122"/>
                <a:ea typeface="微软雅黑" pitchFamily="34" charset="-122"/>
              </a:rPr>
              <a:t>上亿次</a:t>
            </a:r>
            <a:r>
              <a:rPr lang="zh-CN" altLang="en-US" sz="1800" dirty="0">
                <a:solidFill>
                  <a:schemeClr val="bg1"/>
                </a:solidFill>
                <a:latin typeface="微软雅黑" pitchFamily="34" charset="-122"/>
                <a:ea typeface="微软雅黑" pitchFamily="34" charset="-122"/>
              </a:rPr>
              <a:t>黑客攻击；</a:t>
            </a:r>
          </a:p>
          <a:p>
            <a:pPr marL="101304" lvl="1">
              <a:lnSpc>
                <a:spcPct val="200000"/>
              </a:lnSpc>
              <a:buClr>
                <a:schemeClr val="accent1"/>
              </a:buClr>
            </a:pPr>
            <a:r>
              <a:rPr lang="en-US" altLang="zh-CN" sz="1800" dirty="0">
                <a:solidFill>
                  <a:schemeClr val="bg1"/>
                </a:solidFill>
                <a:latin typeface="微软雅黑" pitchFamily="34" charset="-122"/>
                <a:ea typeface="微软雅黑" pitchFamily="34" charset="-122"/>
              </a:rPr>
              <a:t>3</a:t>
            </a:r>
            <a:r>
              <a:rPr lang="zh-CN" altLang="en-US" sz="1800" dirty="0">
                <a:solidFill>
                  <a:schemeClr val="bg1"/>
                </a:solidFill>
                <a:latin typeface="微软雅黑" pitchFamily="34" charset="-122"/>
                <a:ea typeface="微软雅黑" pitchFamily="34" charset="-122"/>
              </a:rPr>
              <a:t>）平均每个产品线有</a:t>
            </a:r>
            <a:r>
              <a:rPr lang="en-US" altLang="zh-CN" sz="1800" dirty="0">
                <a:solidFill>
                  <a:srgbClr val="FF0000"/>
                </a:solidFill>
                <a:latin typeface="微软雅黑" pitchFamily="34" charset="-122"/>
                <a:ea typeface="微软雅黑" pitchFamily="34" charset="-122"/>
              </a:rPr>
              <a:t>4-5</a:t>
            </a:r>
            <a:r>
              <a:rPr lang="zh-CN" altLang="en-US" sz="1800" dirty="0">
                <a:solidFill>
                  <a:schemeClr val="bg1"/>
                </a:solidFill>
                <a:latin typeface="微软雅黑" pitchFamily="34" charset="-122"/>
                <a:ea typeface="微软雅黑" pitchFamily="34" charset="-122"/>
              </a:rPr>
              <a:t>个黑产组织紧盯；</a:t>
            </a:r>
            <a:endParaRPr lang="en-US" altLang="zh-CN" sz="1800" dirty="0">
              <a:solidFill>
                <a:schemeClr val="bg1"/>
              </a:solidFill>
              <a:latin typeface="微软雅黑" pitchFamily="34" charset="-122"/>
              <a:ea typeface="微软雅黑" pitchFamily="34" charset="-122"/>
            </a:endParaRPr>
          </a:p>
          <a:p>
            <a:pPr marL="101304" lvl="1">
              <a:lnSpc>
                <a:spcPct val="200000"/>
              </a:lnSpc>
              <a:buClr>
                <a:schemeClr val="accent1"/>
              </a:buClr>
            </a:pPr>
            <a:r>
              <a:rPr lang="en-US" altLang="zh-CN" sz="1800" dirty="0">
                <a:solidFill>
                  <a:schemeClr val="bg1"/>
                </a:solidFill>
                <a:latin typeface="微软雅黑" pitchFamily="34" charset="-122"/>
                <a:ea typeface="微软雅黑" pitchFamily="34" charset="-122"/>
              </a:rPr>
              <a:t>4</a:t>
            </a:r>
            <a:r>
              <a:rPr lang="zh-CN" altLang="en-US" sz="1800" dirty="0">
                <a:solidFill>
                  <a:schemeClr val="bg1"/>
                </a:solidFill>
                <a:latin typeface="微软雅黑" pitchFamily="34" charset="-122"/>
                <a:ea typeface="微软雅黑" pitchFamily="34" charset="-122"/>
              </a:rPr>
              <a:t>）有组织的</a:t>
            </a:r>
            <a:r>
              <a:rPr lang="en-US" altLang="zh-CN" sz="1800" dirty="0">
                <a:solidFill>
                  <a:schemeClr val="bg1"/>
                </a:solidFill>
                <a:latin typeface="微软雅黑" pitchFamily="34" charset="-122"/>
                <a:ea typeface="微软雅黑" pitchFamily="34" charset="-122"/>
              </a:rPr>
              <a:t>APT</a:t>
            </a:r>
            <a:r>
              <a:rPr lang="zh-CN" altLang="en-US" sz="1800" dirty="0">
                <a:solidFill>
                  <a:schemeClr val="bg1"/>
                </a:solidFill>
                <a:latin typeface="微软雅黑" pitchFamily="34" charset="-122"/>
                <a:ea typeface="微软雅黑" pitchFamily="34" charset="-122"/>
              </a:rPr>
              <a:t>攻击，平均每周拦截钓鱼邮件约</a:t>
            </a:r>
            <a:r>
              <a:rPr lang="en-US" altLang="zh-CN" sz="1800" dirty="0">
                <a:solidFill>
                  <a:srgbClr val="FF0000"/>
                </a:solidFill>
                <a:latin typeface="微软雅黑" pitchFamily="34" charset="-122"/>
                <a:ea typeface="微软雅黑" pitchFamily="34" charset="-122"/>
              </a:rPr>
              <a:t>1.76</a:t>
            </a:r>
            <a:r>
              <a:rPr lang="zh-CN" altLang="en-US" sz="1800" dirty="0">
                <a:solidFill>
                  <a:srgbClr val="FF0000"/>
                </a:solidFill>
                <a:latin typeface="微软雅黑" pitchFamily="34" charset="-122"/>
                <a:ea typeface="微软雅黑" pitchFamily="34" charset="-122"/>
              </a:rPr>
              <a:t>万</a:t>
            </a:r>
            <a:r>
              <a:rPr lang="zh-CN" altLang="en-US" sz="1800" dirty="0">
                <a:solidFill>
                  <a:schemeClr val="bg1"/>
                </a:solidFill>
                <a:latin typeface="微软雅黑" pitchFamily="34" charset="-122"/>
                <a:ea typeface="微软雅黑" pitchFamily="34" charset="-122"/>
              </a:rPr>
              <a:t>封</a:t>
            </a:r>
            <a:r>
              <a:rPr lang="zh-CN" altLang="en-US" sz="1800" dirty="0" smtClean="0">
                <a:solidFill>
                  <a:schemeClr val="bg1"/>
                </a:solidFill>
                <a:latin typeface="微软雅黑" pitchFamily="34" charset="-122"/>
                <a:ea typeface="微软雅黑" pitchFamily="34" charset="-122"/>
              </a:rPr>
              <a:t>；</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a:p>
            <a:pPr eaLnBrk="1" fontAlgn="auto" hangingPunct="1">
              <a:spcAft>
                <a:spcPts val="0"/>
              </a:spcAft>
            </a:pPr>
            <a:endParaRPr kumimoji="1" lang="zh-CN" altLang="en-US" dirty="0">
              <a:solidFill>
                <a:srgbClr val="0070C0"/>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sp>
        <p:nvSpPr>
          <p:cNvPr id="5" name="Rectangle 2"/>
          <p:cNvSpPr txBox="1">
            <a:spLocks noChangeArrowheads="1"/>
          </p:cNvSpPr>
          <p:nvPr/>
        </p:nvSpPr>
        <p:spPr>
          <a:xfrm>
            <a:off x="105063" y="155210"/>
            <a:ext cx="3169233" cy="439119"/>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200"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400"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600"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800" algn="l" rtl="0" eaLnBrk="0" fontAlgn="base" hangingPunct="0">
              <a:spcBef>
                <a:spcPct val="0"/>
              </a:spcBef>
              <a:spcAft>
                <a:spcPct val="0"/>
              </a:spcAft>
              <a:defRPr sz="2800" b="1">
                <a:solidFill>
                  <a:schemeClr val="bg1"/>
                </a:solidFill>
                <a:latin typeface="Arial" pitchFamily="34" charset="0"/>
                <a:ea typeface="微软雅黑" pitchFamily="34" charset="-122"/>
              </a:defRPr>
            </a:lvl9pPr>
          </a:lstStyle>
          <a:p>
            <a:pPr eaLnBrk="1" fontAlgn="auto" hangingPunct="1">
              <a:spcAft>
                <a:spcPts val="0"/>
              </a:spcAft>
              <a:defRPr/>
            </a:pPr>
            <a:endParaRPr lang="en-US" altLang="ko-KR" sz="2847" dirty="0">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74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95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7494"/>
            <a:ext cx="6051657" cy="584775"/>
          </a:xfrm>
          <a:prstGeom prst="rect">
            <a:avLst/>
          </a:prstGeom>
        </p:spPr>
        <p:txBody>
          <a:bodyPr wrap="non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百度的安全建设之路：不得不做</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2636" y="1059582"/>
            <a:ext cx="8640960" cy="3046988"/>
          </a:xfrm>
          <a:prstGeom prst="rect">
            <a:avLst/>
          </a:prstGeom>
          <a:effectLst>
            <a:glow rad="101600">
              <a:schemeClr val="accent1">
                <a:satMod val="175000"/>
                <a:alpha val="40000"/>
              </a:schemeClr>
            </a:glow>
            <a:outerShdw blurRad="812800" dist="50800" dir="5400000" algn="ctr" rotWithShape="0">
              <a:srgbClr val="000000">
                <a:alpha val="43137"/>
              </a:srgbClr>
            </a:outerShdw>
          </a:effectLst>
        </p:spPr>
        <p:txBody>
          <a:bodyPr wrap="square" rtlCol="0">
            <a:spAutoFit/>
          </a:bodyPr>
          <a:lstStyle/>
          <a:p>
            <a:pPr eaLnBrk="1" fontAlgn="auto" hangingPunct="1">
              <a:spcAft>
                <a:spcPts val="0"/>
              </a:spcAft>
            </a:pPr>
            <a:endParaRPr kumimoji="1" lang="en-US" altLang="zh-CN"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a:p>
            <a:pPr eaLnBrk="1" fontAlgn="auto" hangingPunct="1">
              <a:spcAft>
                <a:spcPts val="0"/>
              </a:spcAft>
            </a:pPr>
            <a:r>
              <a:rPr kumimoji="1" lang="zh-CN" altLang="en-US"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大力投入安全建设，不仅是合规驱动，更是保护自己</a:t>
            </a:r>
            <a:endParaRPr kumimoji="1" lang="en-US" altLang="zh-CN"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a:p>
            <a:pPr eaLnBrk="1" fontAlgn="auto" hangingPunct="1">
              <a:spcAft>
                <a:spcPts val="0"/>
              </a:spcAft>
            </a:pPr>
            <a:r>
              <a:rPr kumimoji="1" lang="zh-CN" altLang="en-US"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大力投入安全研究，不是无痛呻吟，是面对的黑产几乎具备</a:t>
            </a:r>
            <a:r>
              <a:rPr kumimoji="1" lang="zh-CN" altLang="en-US" sz="3200" dirty="0" smtClean="0">
                <a:solidFill>
                  <a:srgbClr val="FF0000"/>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代差</a:t>
            </a:r>
            <a:r>
              <a:rPr kumimoji="1" lang="zh-CN" altLang="en-US"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rPr>
              <a:t>的攻击能力</a:t>
            </a:r>
            <a:endParaRPr kumimoji="1" lang="en-US" altLang="zh-CN" sz="3200" dirty="0" smtClean="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a:p>
            <a:pPr eaLnBrk="1" fontAlgn="auto" hangingPunct="1">
              <a:spcAft>
                <a:spcPts val="0"/>
              </a:spcAft>
            </a:pPr>
            <a:endParaRPr kumimoji="1" lang="zh-CN" altLang="en-US" sz="3200" dirty="0">
              <a:solidFill>
                <a:schemeClr val="bg1"/>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5396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7494"/>
            <a:ext cx="4902304" cy="584775"/>
          </a:xfrm>
          <a:prstGeom prst="rect">
            <a:avLst/>
          </a:prstGeom>
        </p:spPr>
        <p:txBody>
          <a:bodyPr wrap="non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百度</a:t>
            </a:r>
            <a:r>
              <a:rPr lang="en-US" altLang="zh-CN" sz="3200" dirty="0" smtClean="0">
                <a:solidFill>
                  <a:schemeClr val="bg1">
                    <a:lumMod val="95000"/>
                  </a:schemeClr>
                </a:solidFill>
                <a:latin typeface="微软雅黑" panose="020B0503020204020204" pitchFamily="34" charset="-122"/>
                <a:ea typeface="微软雅黑" panose="020B0503020204020204" pitchFamily="34" charset="-122"/>
              </a:rPr>
              <a:t>WEB</a:t>
            </a:r>
            <a:r>
              <a:rPr lang="zh-CN" altLang="en-US" sz="3200" dirty="0" smtClean="0">
                <a:solidFill>
                  <a:schemeClr val="bg1">
                    <a:lumMod val="95000"/>
                  </a:schemeClr>
                </a:solidFill>
                <a:latin typeface="微软雅黑" panose="020B0503020204020204" pitchFamily="34" charset="-122"/>
                <a:ea typeface="微软雅黑" panose="020B0503020204020204" pitchFamily="34" charset="-122"/>
              </a:rPr>
              <a:t>防护的发展历程</a:t>
            </a:r>
            <a:endParaRPr lang="en-US" altLang="zh-CN" sz="3200" dirty="0" smtClean="0">
              <a:solidFill>
                <a:schemeClr val="bg1">
                  <a:lumMod val="95000"/>
                </a:schemeClr>
              </a:solidFill>
              <a:latin typeface="微软雅黑" panose="020B0503020204020204" pitchFamily="34" charset="-122"/>
              <a:ea typeface="微软雅黑" panose="020B0503020204020204" pitchFamily="34" charset="-122"/>
            </a:endParaRPr>
          </a:p>
        </p:txBody>
      </p:sp>
      <p:graphicFrame>
        <p:nvGraphicFramePr>
          <p:cNvPr id="3" name="图表 2"/>
          <p:cNvGraphicFramePr/>
          <p:nvPr>
            <p:extLst>
              <p:ext uri="{D42A27DB-BD31-4B8C-83A1-F6EECF244321}">
                <p14:modId xmlns:p14="http://schemas.microsoft.com/office/powerpoint/2010/main" val="1793764139"/>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11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339502"/>
            <a:ext cx="6022803" cy="584775"/>
          </a:xfrm>
          <a:prstGeom prst="rect">
            <a:avLst/>
          </a:prstGeom>
        </p:spPr>
        <p:txBody>
          <a:bodyPr wrap="none">
            <a:spAutoFit/>
          </a:bodyPr>
          <a:lstStyle/>
          <a:p>
            <a:pPr lvl="0"/>
            <a:r>
              <a:rPr lang="zh-CN" altLang="en-US" sz="3200" dirty="0">
                <a:solidFill>
                  <a:schemeClr val="bg1"/>
                </a:solidFill>
              </a:rPr>
              <a:t>单点</a:t>
            </a:r>
            <a:r>
              <a:rPr lang="zh-CN" altLang="en-US" sz="3200" dirty="0" smtClean="0">
                <a:solidFill>
                  <a:schemeClr val="bg1"/>
                </a:solidFill>
              </a:rPr>
              <a:t>防护：各自为战 形式上统一</a:t>
            </a:r>
            <a:endParaRPr lang="zh-CN" altLang="en-US" sz="3200" dirty="0">
              <a:solidFill>
                <a:schemeClr val="bg1"/>
              </a:solidFill>
            </a:endParaRPr>
          </a:p>
        </p:txBody>
      </p:sp>
      <p:pic>
        <p:nvPicPr>
          <p:cNvPr id="6" name="图片 5"/>
          <p:cNvPicPr>
            <a:picLocks noChangeAspect="1"/>
          </p:cNvPicPr>
          <p:nvPr/>
        </p:nvPicPr>
        <p:blipFill>
          <a:blip r:embed="rId2"/>
          <a:stretch>
            <a:fillRect/>
          </a:stretch>
        </p:blipFill>
        <p:spPr>
          <a:xfrm>
            <a:off x="827584" y="924277"/>
            <a:ext cx="7302500" cy="3835400"/>
          </a:xfrm>
          <a:prstGeom prst="rect">
            <a:avLst/>
          </a:prstGeom>
        </p:spPr>
      </p:pic>
    </p:spTree>
    <p:extLst>
      <p:ext uri="{BB962C8B-B14F-4D97-AF65-F5344CB8AC3E}">
        <p14:creationId xmlns:p14="http://schemas.microsoft.com/office/powerpoint/2010/main" val="1941428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267494"/>
            <a:ext cx="5705408" cy="584775"/>
          </a:xfrm>
          <a:prstGeom prst="rect">
            <a:avLst/>
          </a:prstGeom>
        </p:spPr>
        <p:txBody>
          <a:bodyPr wrap="none">
            <a:spAutoFit/>
          </a:bodyPr>
          <a:lstStyle/>
          <a:p>
            <a:pPr lvl="0"/>
            <a:r>
              <a:rPr lang="zh-CN" altLang="en-US" sz="3200" dirty="0" smtClean="0">
                <a:solidFill>
                  <a:schemeClr val="bg1"/>
                </a:solidFill>
              </a:rPr>
              <a:t>纵深防御：多点设防 协同</a:t>
            </a:r>
            <a:r>
              <a:rPr lang="zh-CN" altLang="en-US" sz="3200" dirty="0">
                <a:solidFill>
                  <a:schemeClr val="bg1"/>
                </a:solidFill>
              </a:rPr>
              <a:t>联动 </a:t>
            </a:r>
          </a:p>
        </p:txBody>
      </p:sp>
      <p:pic>
        <p:nvPicPr>
          <p:cNvPr id="4" name="图片 3"/>
          <p:cNvPicPr>
            <a:picLocks noChangeAspect="1"/>
          </p:cNvPicPr>
          <p:nvPr/>
        </p:nvPicPr>
        <p:blipFill>
          <a:blip r:embed="rId2"/>
          <a:stretch>
            <a:fillRect/>
          </a:stretch>
        </p:blipFill>
        <p:spPr>
          <a:xfrm>
            <a:off x="971600" y="1275606"/>
            <a:ext cx="6984776" cy="3651870"/>
          </a:xfrm>
          <a:prstGeom prst="rect">
            <a:avLst/>
          </a:prstGeom>
        </p:spPr>
      </p:pic>
    </p:spTree>
    <p:extLst>
      <p:ext uri="{BB962C8B-B14F-4D97-AF65-F5344CB8AC3E}">
        <p14:creationId xmlns:p14="http://schemas.microsoft.com/office/powerpoint/2010/main" val="15665383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effectLst>
          <a:glow rad="101600">
            <a:schemeClr val="accent1">
              <a:satMod val="175000"/>
              <a:alpha val="40000"/>
            </a:schemeClr>
          </a:glow>
          <a:outerShdw blurRad="812800" dist="50800" dir="5400000" algn="ctr" rotWithShape="0">
            <a:srgbClr val="000000">
              <a:alpha val="43137"/>
            </a:srgbClr>
          </a:outerShdw>
        </a:effectLst>
      </a:spPr>
      <a:bodyPr/>
      <a:lstStyle>
        <a:defPPr eaLnBrk="1" fontAlgn="auto" hangingPunct="1">
          <a:spcAft>
            <a:spcPts val="0"/>
          </a:spcAft>
          <a:defRPr dirty="0">
            <a:solidFill>
              <a:srgbClr val="0070C0"/>
            </a:solidFill>
            <a:effectLst>
              <a:glow rad="63500">
                <a:schemeClr val="accent1">
                  <a:satMod val="175000"/>
                  <a:alpha val="40000"/>
                </a:schemeClr>
              </a:glow>
              <a:outerShdw blurRad="990600" dist="50800" dir="5400000" algn="ctr" rotWithShape="0">
                <a:srgbClr val="000000">
                  <a:alpha val="43137"/>
                </a:srgbClr>
              </a:outerShdw>
            </a:effectLst>
            <a:latin typeface="Microsoft YaHei" charset="-122"/>
            <a:ea typeface="Microsoft YaHei" charset="-122"/>
            <a:cs typeface="Microsoft YaHei"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2583</TotalTime>
  <Words>655</Words>
  <Application>Microsoft Macintosh PowerPoint</Application>
  <PresentationFormat>全屏显示(16:9)</PresentationFormat>
  <Paragraphs>117</Paragraphs>
  <Slides>30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Calibri</vt:lpstr>
      <vt:lpstr>Impact MT Std</vt:lpstr>
      <vt:lpstr>Microsoft YaHei</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Microsoft Office 用户</cp:lastModifiedBy>
  <cp:revision>490</cp:revision>
  <dcterms:created xsi:type="dcterms:W3CDTF">2015-10-29T02:12:40Z</dcterms:created>
  <dcterms:modified xsi:type="dcterms:W3CDTF">2017-09-20T08:19:43Z</dcterms:modified>
</cp:coreProperties>
</file>